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F025A-1CAB-4487-8850-EA3C1A7E4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E81A3-7158-4D2D-8056-EA0457D3D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57937-96ED-4F4A-9829-14A67F294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BB354-61D5-4E21-9676-1C565ABB2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18B573-F057-4AB9-8BF6-4FC794A67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B94D75-854E-4893-8CB1-B38CE8974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0D51AA-D9F0-4171-98B2-80A971010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81AC8-B0BE-4007-813C-E2E075E99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74D8D-FCB3-488D-8B8A-236876B15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1B351-C17A-459C-833D-193410A21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76C59-77CE-4FA9-AD14-24E3429D3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34033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颈椎病术后康复护理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75" b="63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50" b="19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解除脊髓和神经根的压迫，恢复颈椎的正常生理曲度。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稳定颈椎，防止进一步退变和损伤。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提高患者的生活质量和自理能力。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384" r="1538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患者麻醉后，医生进行手术切口，暴露颈椎病变部位。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清理病变组织，解除脊髓和神经根的压迫。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植入必要的固定装置，如钢板、螺钉等，以稳定颈椎。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缝合伤口，包扎固定。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注意饮食调整，加强营养摄入。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遵循医生的建议，按时服用药物。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保持伤口干燥，定期换药。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定期回诊复查，监测恢复情况。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在医生指导下进行适当的康复训练。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术后注意事项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保持手术部位清洁，定期更换敷料，避免感染。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留意手术部位是否有红肿、疼痛、渗出等异常情况，及时报告医生。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伤口观察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避免剧烈颈部活动，防止伤口裂开或出血。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定期评估患者的疼痛程度，了解疼痛性质和特点。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17" b="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985" r="998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根据疼痛程度，遵医嘱给予适当的止痛药或抗炎药。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采用冷敷、热敷、按摩等非药物治疗方法缓解疼痛。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术后饮食宜清淡易消化，避免油腻、辛辣等刺激性食物。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清淡易消化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保证营养摄入，多吃富含蛋白质、维生素和矿物质的食物。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高营养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避免暴饮暴食，尽量少吃多餐，保持适当的体重。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给予患者足够的关心和支持，缓解焦虑、抑郁等不良情绪。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通过认知行为疗法帮助患者调整心态，树立正确的康复观念。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保持良好的睡眠习惯，提高睡眠质量，有助于术后康复。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https://d.book118.com/668134033062006033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2024-09-11T11:40:24.284</cp:lastPrinted>
  <dcterms:created xsi:type="dcterms:W3CDTF">2024-09-11T03:40:24Z</dcterms:created>
  <dcterms:modified xsi:type="dcterms:W3CDTF">2024-09-11T03:40:26Z</dcterms:modified>
</cp:coreProperties>
</file>