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5C81D-15D3-473F-91B8-7E7BEF210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4AC67-6F89-4DE9-915E-0475C7907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4D02F-81B5-49EF-8F87-1BCC03A80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53015-70A5-4268-9A44-FBCF5BA2B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953D90-E923-4984-A6F4-3F665695E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3C7DFE-BB2B-4BFD-B1C3-70B479B36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E578E-DCEF-4036-AFC8-20D837E99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E33DB-807A-4CB7-AE46-674338822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76C25-19F8-44BD-B878-5B54C8657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516C0-1C67-4F4D-8E0D-70C902BAC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730FF-93B4-4C07-8ECC-6CCA43B1A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340460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ppt课件疾病查房时间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促进多学科协作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提高医生临床能力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963" r="1596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通过查房，医生可以全面了解患者的病情状况，包括症状、体征、检查结果等。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根据患者的具体情况，医生可以制定更为精准的治疗方案，提高治疗效果。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查房过程中，医生们可以共同探讨患者的病情，促进多学科协作，提高整体医疗水平。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通过查房实践，医生可以提升自己的临床思维和诊疗能力。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定期查房能够确保患者得到及时、有效的治疗，维护患者的健康权益。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通过查房，医生可以发现并解决治疗过程中存在的问题，提高医疗质量。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良好的查房制度可以提升医院的整体形象和服务水平，吸引更多患者前来就诊。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定期查房能够及时发现并处理潜在的医疗风险，保障患者的医疗安全。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查房要求医生对患者病情进行全面了解和评估，有助于培养医生的责任心和敬业精神。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提升医生责任心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查房是医生与患者及其家属进行沟通的重要时机，有助于建立良好的医患关系。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加强医患沟通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疾病查房的时间安排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599" r="205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上午8:00-10:00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每日查房时间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了解患者病情变化，评估治疗效果，调整治疗方案。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医生、护士、实习医生、进修医生等。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查看患者病历、询问病情、体格检查、与患者及家属沟通等。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每日查房时间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92" r="2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周一上午10:00-12:00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每周查房时间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全面了解患者病情，评估治疗效果，总结经验教训。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科主任、主治医生、住院总医师等。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听取各组汇报、讨论疑难病例、制定诊疗计划等。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每周查房时间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每月查房时间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每月最后一个周五上午10:00-12:00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全面评估治疗效果，总结经验教训，提高诊疗水平。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全科医护人员、进修医生、实习生等。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听取各组汇报、讨论疑难病例、总结经验教训等。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每月查房时间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参与人员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https://d.book118.com/668134046055006040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2024-09-18T20:58:49.861</cp:lastPrinted>
  <dcterms:created xsi:type="dcterms:W3CDTF">2024-09-18T12:58:49Z</dcterms:created>
  <dcterms:modified xsi:type="dcterms:W3CDTF">2024-09-18T12:58:51Z</dcterms:modified>
</cp:coreProperties>
</file>