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D2319-F1F7-410B-BED4-9C209B863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B76F2B-645A-4753-895C-CAF2470CC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0C7A17-90A3-4A9F-9DB1-DFA106F9B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5F4AD-C7CC-4C71-8AA9-A009CE17D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CEFFD7-B2DA-4D83-9F6B-A0349944F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9D5324-F068-4CBD-8A4D-B4016DA0D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8F3288-F473-46CC-9D94-D444C9557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0A0917-7A0B-4401-ACC2-06CC2DBC8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8C937B-656F-40EA-9C88-E8ADACF5D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92C96-491A-491E-AFA7-F10501105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77B707-C4A7-4DBA-BDE5-C9DB74ED5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37143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护理病例个案分享课件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通过分享实际护理病例，提高护理人员的专业知识和实践技能，提升护理服务质量。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随着医疗技术的不断发展和患者需求的多样化，护理工作面临着越来越多的挑战。为了更好地应对这些挑战，护理人员需要不断学习和积累经验，而护理病例个案分享是一种有效的学习方式。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一位65岁的女性患者，因慢性阻塞性肺疾病（COPD）入院治疗。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患者的呼吸道护理、心理护理和康复指导。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主要护理问题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采取了吸氧、药物治疗、呼吸道清洁、心理疏导和康复训练等措施。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该个案在呼吸道护理和心理护理方面的经验和教训，以及如何采取有效的护理措施来提高患者的生活质量和康复效果。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分享重点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分享的个案概述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年龄：65岁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职业：退休工人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籍贯：北京市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患者姓名：张三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反复咳嗽、咳痰、气喘10余年，加重2周。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主诉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患者10年前诊断为慢性阻塞性肺疾病（COPD），长期吸烟史。近2周来，咳嗽、咳痰加重，伴有发热、气喘。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体温38℃，呼吸急促，双肺可闻及哮鸣音和细湿啰音。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白细胞计数升高，血气分析显示低氧血症。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病情简介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控制感染、平喘、止咳、祛痰。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治疗进展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给予抗生素、支气管舒张剂、糖皮质激素等药物，同时进行氧疗和机械通气。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经过一周治疗，患者病情明显好转，咳嗽、咳痰、气喘症状减轻，体温恢复正常。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914" r="109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包括日常的清洁、卫生、饮食、排泄等基础照护，目的是保持患者的生理舒适和卫生。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病情观察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密切观察患者的生命体征、病情变化和自身认知情况，及时发现并处理异常情况。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健康指导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根据患者的病情和认知情况，提供相应的健康教育和指导，帮助患者建立良好的生活习惯和自我管理能力。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https://d.book118.com/668137143073006026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2024-09-03T22:05:50.522</cp:lastPrinted>
  <dcterms:created xsi:type="dcterms:W3CDTF">2024-09-03T14:05:50Z</dcterms:created>
  <dcterms:modified xsi:type="dcterms:W3CDTF">2024-09-03T14:05:52Z</dcterms:modified>
</cp:coreProperties>
</file>