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2F336-3F85-41FE-8E6A-DD5BF887F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73576-3158-406C-84FE-0845DFB35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B4D50-4545-4FF7-9E4C-25AE3947B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22BBC-5603-4085-9075-AA9B7FD1C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70C6D-ADB7-4C67-AD52-73438B4B2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99E328-D64D-4BF5-A473-D13DF3ECC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4DC53A-5211-4B4B-946A-A7ADAC3A3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F46E4-2875-44EB-8A02-E454DE761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2F4CF-C84C-4D99-86E8-37BC2FB19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C2924-03C7-4F8D-9A4A-8F47441AE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60759-EB79-46C2-ABCD-EAF4A6D93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400550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腹泻病患儿脱水二级查房PPT课件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腹泻病患儿脱水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二级查房流程与注意事项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腹泻病患儿脱水二级查房案例分析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腹泻病概述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腹泻病是一种消化道综合征，以大便次数增多和大便形状改变为主要特点。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根据病程长短，腹泻病可分为急性腹泻病（病程在2周以内）、迁延性腹泻病（病程在2周至2个月）和慢性腹泻病（病程超过2个月）。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腹泻病的病因多样，主要包括感染、过敏、乳糖不耐受、药物副作用等。其中，感染是最常见的病因，包括细菌、病毒和寄生虫等。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腹泻病的病理机制主要涉及肠道黏膜的炎症、水肿和分泌增加，导致肠道吸收能力下降和肠道蠕动异常。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腹泻病的病因与病理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腹泻病的主要症状包括大便次数增多、大便形状改变、腹痛、恶心、呕吐等。严重时可出现脱水、电解质紊乱和酸碱平衡失调。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腹泻病患儿可能出现皮肤干燥、弹性差、眼窝凹陷、尿量减少等脱水表现，以及心率加快、血压下降等循环障碍表现。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腹泻病的临床表现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腹泻病患儿脱水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腹泻、呕吐、高热等导致的水和电解质丢失。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等渗性脱水、低渗性脱水、高渗性脱水。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脱水的原因与分类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脱水的临床表现与诊断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口渴、尿少、皮肤干燥、血压下降等。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观察症状、测量体重、检查血浆电解质和渗透压。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补充丢失的水和电解质，维持酸碱平衡。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口服补液盐、静脉输液、饮食调整。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脱水的治疗原则与方法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二级查房流程与注意事项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https://d.book118.com/668140055066006025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2024-09-02T05:19:04.160</cp:lastPrinted>
  <dcterms:created xsi:type="dcterms:W3CDTF">2024-09-01T21:19:04Z</dcterms:created>
  <dcterms:modified xsi:type="dcterms:W3CDTF">2024-09-01T21:19:06Z</dcterms:modified>
</cp:coreProperties>
</file>