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47EEAC-33CD-4CB9-9E6F-6D17E2A241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9C8C36-CE69-4D8F-BA60-486BB2F470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AA9528-4326-4839-9282-EBF9D8539F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9D65F7-7127-4DD6-BE30-9E607AB4D9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DB6CA64-CA54-4CA6-B7CC-2A8C3B9FBD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2EFF2D4-575C-46FE-BB8C-B5021F88AB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C3B8F5F-8CBF-4B27-9D06-C472E25B96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B54FCE-C044-4F50-BB23-9DDF64A472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CCA673-D21B-42A4-8ECE-3015B929DE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93F796-6B46-44C5-B37B-65F2D3B667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CCBCD6-DBC5-4094-8EEB-10AC16F7EB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8141032027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《台体体积的计算》ppt课件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台体的定义与分类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台体体积的计算公式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台体体积计算的实例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台体体积计算的进阶技巧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台体体积计算的实际应用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台体体积计算的常见错误与纠正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台体的定义与分类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016" r="2301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802" r="2980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台体是由两个平行且相等的几何体构成的立体图形。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台体是一种特殊的立体图形，由两个平行且相等的几何体构成，上、下底面平行且相等，侧面为梯形或平行四边形。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台体的定义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台体可以分为正台体和斜台体两类。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正台体是指上、下底面和侧面都是正多边形或圆形的台体；斜台体是指上、下底面和侧面都是相似多边形或圆形的台体。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9969" r="29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台体的分类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台体的特性包括体积和表面积的计算公式。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台体的体积和表面积可以通过其上、下底面的面积和高来计算。具体公式为：体积 V = (1/3) * h * (S1 + S2 + 根号(S1*S2))，其中 h 是高，S1 和 S2 分别是上、下底面的面积；表面积 A = S1 + S2 + 根号(S1*S2) + π * (r1^2 + r2^2 + r1*r2)，其中 r1 和 r2 分别是上、下底面的半径。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台体的特性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台体体积的计算公式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通过几何学原理，将台体分解为若干个简单的几何体，然后利用已知的几何体体积公式进行计算，最后得出台体的体积公式。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推导过程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首先将台体分解为一个圆柱和一个圆锥，然后利用圆柱和圆锥的体积公式计算出这两个简单几何体的体积，最后将这两个体积相加，得出台体的体积。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具体步骤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计算公式推导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5295" b="1529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适用于各种不同形状的台体体积的计算，如圆台、棱台等。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根据台体的具体尺寸和形状，代入计算公式进行计算，得出台体的体积。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计算公式应用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具体应用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应用场景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在计算过程中，确保所有的尺寸单位都是统一的，如米、厘米等。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单位统一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根据实际需要，选择合适的计算精度，以避免误差过大导致结果不准确。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精度要求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对于一些形状较为复杂的台体，可以采用近似计算的方法，简化计算过程。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近似计算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计算公式注意事项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台体体积计算的实例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通过实际计算，掌握正四棱台体积的计算方法。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实例计算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假设上底面边长为2，下底面边长为4，高为3，代入公式计算得V = (1/3) * (4 + 16) * 3 = 20。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实例一：正四棱台体积计算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实例二：正六面体体积计算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通过实际计算，掌握正六面体体积的计算方法。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实例计算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假设正六面体的边长为5，代入公式计算得V = 5^3 = 125。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https://d.book118.com/668141032027006031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2024-09-08T00:21:55.728</cp:lastPrinted>
  <dcterms:created xsi:type="dcterms:W3CDTF">2024-09-07T16:21:55Z</dcterms:created>
  <dcterms:modified xsi:type="dcterms:W3CDTF">2024-09-07T16:21:57Z</dcterms:modified>
</cp:coreProperties>
</file>