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LRUQL+MS-UIGothic"/>
      <p:regular r:id="rId15"/>
    </p:embeddedFont>
    <p:embeddedFont>
      <p:font typeface="COPAOM+GVQIUI+ArialMT"/>
      <p:regular r:id="rId16"/>
    </p:embeddedFont>
    <p:embeddedFont>
      <p:font typeface="QFRNLB+ONFEUU+MicrosoftYaHei-Bold"/>
      <p:regular r:id="rId17"/>
    </p:embeddedFont>
    <p:embeddedFont>
      <p:font typeface="FKRRWK+IJFVEN+Arial-BoldMT"/>
      <p:regular r:id="rId18"/>
    </p:embeddedFont>
    <p:embeddedFont>
      <p:font typeface="SEBKCA+TVEUJF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868B4-80FA-4F97-91F1-5999298B2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AD6D0-C297-45A0-926D-4D3319491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C8A17-4F92-456B-92DC-462D9C0F4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13E70-6D54-46F8-8B98-700448DC5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CFDD7A-FFD9-4C25-90A9-437552EB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3221D-D1E0-4EDD-B032-647CACE0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2129E-62E9-40DC-B957-34A963FE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0E199-A79A-4506-89DD-A784FE52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AE886-A9AF-4C2F-AF4A-9202FF3EE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47E7E-76B9-4130-92AD-3BFFB9436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43F01-C830-4F63-BAF8-5F99057E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01002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492107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LRUQL+MS-UIGothic"/>
                <a:cs typeface="ELRUQL+MS-UIGothic"/>
              </a:rPr>
              <a:t>第二十七章件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OPAOM+GVQIUI+ArialMT"/>
                <a:cs typeface="COPAOM+GVQIU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炎的概述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705" cy="13324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OPAOM+GVQIUI+ArialMT"/>
                <a:cs typeface="COPAOM+GVQIU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炎的症状与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断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OPAOM+GVQIUI+ArialMT"/>
                <a:cs typeface="COPAOM+GVQIU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炎的治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4089341" cy="18807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OPAOM+GVQIUI+ArialMT"/>
                <a:cs typeface="COPAOM+GVQIU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炎的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防与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OPAOM+GVQIUI+ArialMT"/>
                <a:cs typeface="COPAOM+GVQIU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炎的并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症与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后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COPAOM+GVQIUI+ArialMT"/>
                <a:cs typeface="COPAOM+GVQIU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炎的研究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AF79DE"/>
                </a:solidFill>
                <a:latin typeface="ELRUQL+MS-UIGothic"/>
                <a:cs typeface="ELRUQL+MS-UIGothic"/>
              </a:rPr>
              <a:t>展与展望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LRUQL+MS-UIGothic"/>
                <a:cs typeface="ELRUQL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QFRNLB+ONFEUU+MicrosoftYaHei-Bold"/>
                <a:cs typeface="QFRNLB+ONFEUU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FKRRWK+IJFVEN+Arial-BoldMT"/>
                <a:cs typeface="FKRRWK+IJFVEN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94976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LRUQL+MS-UIGothic"/>
                <a:cs typeface="ELRUQL+MS-UIGothic"/>
              </a:rPr>
              <a:t>炎的述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炎的定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FRNLB+ONFEUU+MicrosoftYaHei-Bold"/>
                <a:cs typeface="QFRNLB+ONFEU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炎是指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部位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生的炎症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，通常由感染、化学刺激、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机械性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等多种因素引起。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QFRNLB+ONFEUU+MicrosoftYaHei-Bold"/>
                <a:cs typeface="QFRNLB+ONFEUU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炎是女性下生殖道常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的炎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症性疾病，可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宫颈组织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充血、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ELRUQL+MS-UIGothic"/>
                <a:cs typeface="ELRUQL+MS-UIGothic"/>
              </a:rPr>
              <a:t>、分泌物增多等症状。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炎的分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LRUQL+MS-UIGothic"/>
                <a:cs typeface="ELRUQL+MS-UIGothic"/>
              </a:rPr>
              <a:t>根据病因分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急性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炎和慢性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炎。急性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炎通常由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菌、病毒等感染引起，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而慢性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多由急性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炎迁延而来，也可能与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期刺激、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等因素有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7730" y="30032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LRUQL+MS-UIGothic"/>
                <a:cs typeface="ELRUQL+MS-UIGothic"/>
              </a:rPr>
              <a:t>根据病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变</a:t>
            </a:r>
            <a:r>
              <a:rPr sz="2300" spc="25">
                <a:solidFill>
                  <a:srgbClr val="AF79DE"/>
                </a:solidFill>
                <a:latin typeface="ELRUQL+MS-UIGothic"/>
                <a:cs typeface="ELRUQL+MS-UIGothic"/>
              </a:rPr>
              <a:t>范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围</a:t>
            </a:r>
            <a:r>
              <a:rPr sz="2300" spc="25">
                <a:solidFill>
                  <a:srgbClr val="AF79DE"/>
                </a:solidFill>
                <a:latin typeface="ELRUQL+MS-UIGothic"/>
                <a:cs typeface="ELRUQL+MS-UIGothic"/>
              </a:rPr>
              <a:t>分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为单纯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粒状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单纯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局限于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管内，而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粒状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外口周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有增生性改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炎的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C229D"/>
                </a:solidFill>
                <a:latin typeface="ELRUQL+MS-UIGothic"/>
                <a:cs typeface="ELRUQL+MS-UIGothic"/>
              </a:rPr>
              <a:t>感染因素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LRUQL+MS-UIGothic"/>
                <a:cs typeface="ELRUQL+MS-UIGothic"/>
              </a:rPr>
              <a:t>化学刺激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7304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菌、病毒、衣原体、支原体等感染是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致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炎的主要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原因之一。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些病原体可通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性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播、直接接触、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接接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触等方式感染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宫颈组织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期使用某些刺激性化学物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，如阴道灌洗、阴道用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当等，也可能引起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炎症反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LRUQL+MS-UIGothic"/>
                <a:cs typeface="ELRUQL+MS-UIGothic"/>
              </a:rPr>
              <a:t>机械性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C229D"/>
                </a:solidFill>
                <a:latin typeface="ELRUQL+MS-UIGothic"/>
                <a:cs typeface="ELRUQL+MS-UIGothic"/>
              </a:rPr>
              <a:t>其他因素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分娩、手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等机械性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宫颈组织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，从而引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炎症反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ELRUQL+MS-UIGothic"/>
                <a:cs typeface="ELRUQ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免疫功能低下、不良生活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、激素水平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化等也可能与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宫颈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炎的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C229D"/>
                </a:solidFill>
                <a:latin typeface="ELRUQL+MS-UIGothic"/>
                <a:cs typeface="ELRUQL+MS-UIGothic"/>
              </a:rPr>
              <a:t>生有关。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FKRRWK+IJFVEN+Arial-BoldMT"/>
                <a:cs typeface="FKRRWK+IJFVEN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LRUQL+MS-UIGothic"/>
                <a:cs typeface="ELRUQL+MS-UIGothic"/>
              </a:rPr>
              <a:t>炎的症状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炎的症状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164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LRUQL+MS-UIGothic"/>
                <a:cs typeface="ELRUQL+MS-UIGothic"/>
              </a:rPr>
              <a:t>阴道分泌物增多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LRUQL+MS-UIGothic"/>
                <a:cs typeface="ELRUQL+MS-UIGothic"/>
              </a:rPr>
              <a:t>异常阴道出血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LRUQL+MS-UIGothic"/>
                <a:cs typeface="ELRUQL+MS-UIGothic"/>
              </a:rPr>
              <a:t>腰腹酸痛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57835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ELRUQL+MS-UIGothic"/>
                <a:cs typeface="ELRUQL+MS-UIGothic"/>
              </a:rPr>
              <a:t>尿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2000" spc="25">
                <a:solidFill>
                  <a:srgbClr val="FFFFFF"/>
                </a:solidFill>
                <a:latin typeface="ELRUQL+MS-UIGothic"/>
                <a:cs typeface="ELRUQL+MS-UIGothic"/>
              </a:rPr>
              <a:t>、尿急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炎会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致阴道分泌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物增多，可能呈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脓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性或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伴有异味。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炎症刺激可能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致腰腹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酸痛，尤其在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累或月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加重。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可能出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性交后出血、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经间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期出血等症状。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炎症可能累及膀胱，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543415" y="535405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LRUQL+MS-UIGothic"/>
                <a:cs typeface="ELRUQL+MS-UIGothic"/>
              </a:rPr>
              <a:t>引起尿路刺激症状。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炎的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FRNLB+ONFEUU+MicrosoftYaHei-Bold"/>
                <a:cs typeface="QFRNLB+ONFEU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FRNLB+ONFEUU+MicrosoftYaHei-Bold"/>
                <a:cs typeface="QFRNLB+ONFEU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FRNLB+ONFEUU+MicrosoftYaHei-Bold"/>
                <a:cs typeface="QFRNLB+ONFEU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妇</a:t>
            </a:r>
            <a:r>
              <a:rPr sz="2000" spc="25">
                <a:solidFill>
                  <a:srgbClr val="AF79DE"/>
                </a:solidFill>
                <a:latin typeface="ELRUQL+MS-UIGothic"/>
                <a:cs typeface="ELRUQL+MS-UIGothic"/>
              </a:rPr>
              <a:t>科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AF79DE"/>
                </a:solidFill>
                <a:latin typeface="ELRUQL+MS-UIGothic"/>
                <a:cs typeface="ELRUQL+MS-UIGothic"/>
              </a:rPr>
              <a:t>室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组织</a:t>
            </a:r>
            <a:r>
              <a:rPr sz="2000" spc="25">
                <a:solidFill>
                  <a:srgbClr val="AF79DE"/>
                </a:solidFill>
                <a:latin typeface="ELRUQL+MS-UIGothic"/>
                <a:cs typeface="ELRUQL+MS-UIGothic"/>
              </a:rPr>
              <a:t>病理学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医生通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过妇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检查观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地、分泌物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情况等，初步判断是否存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分泌物涂片、培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养及病原体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，以明确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感染的病原体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型。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于疑似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性病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的病例，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病理学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宫颈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炎的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AF79DE"/>
                </a:solidFill>
                <a:latin typeface="ELRUQL+MS-UIGothic"/>
                <a:cs typeface="ELRUQL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LRUQL+MS-UIGothic"/>
                <a:cs typeface="ELRUQL+MS-UIGothic"/>
              </a:rPr>
              <a:t>阴道炎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阴道炎主要表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阴道瘙痒、灼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感，分泌物异常等，而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阴道出血、腰腹酸痛等症状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LRUQL+MS-UIGothic"/>
                <a:cs typeface="ELRUQL+MS-UIGothic"/>
              </a:rPr>
              <a:t>子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宫</a:t>
            </a:r>
            <a:r>
              <a:rPr sz="2300" spc="23">
                <a:solidFill>
                  <a:srgbClr val="AF79DE"/>
                </a:solidFill>
                <a:latin typeface="ELRUQL+MS-UIGothic"/>
                <a:cs typeface="ELRUQL+MS-UIGothic"/>
              </a:rPr>
              <a:t>内膜炎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两者在症状上有相似之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，但子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内膜炎通常伴有月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异常，而</a:t>
            </a:r>
          </a:p>
          <a:p>
            <a:pPr marL="1714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LRUQL+MS-UIGothic"/>
                <a:cs typeface="ELRUQL+MS-UIGothic"/>
              </a:rPr>
              <a:t>性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传</a:t>
            </a:r>
            <a:r>
              <a:rPr sz="2300" spc="23">
                <a:solidFill>
                  <a:srgbClr val="AF79DE"/>
                </a:solidFill>
                <a:latin typeface="ELRUQL+MS-UIGothic"/>
                <a:cs typeface="ELRUQL+MS-UIGothic"/>
              </a:rPr>
              <a:t>播疾病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如淋病、尖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锐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湿疣等，可通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播，与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宫颈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炎在症状和病因上有一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定区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ELRUQL+MS-UIGothic"/>
                <a:cs typeface="ELRUQ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https://d.book118.com/675001002030011124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ELRUQL+MS-UIGothic</vt:lpstr>
      <vt:lpstr>COPAOM+GVQIUI+ArialMT</vt:lpstr>
      <vt:lpstr>Times New Roman</vt:lpstr>
      <vt:lpstr>SimSun</vt:lpstr>
      <vt:lpstr>QFRNLB+ONFEUU+MicrosoftYaHei-Bold</vt:lpstr>
      <vt:lpstr>FKRRWK+IJFVEN+Arial-BoldMT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2024-09-28T07:24:58.607</cp:lastPrinted>
  <dcterms:created xsi:type="dcterms:W3CDTF">2024-09-27T23:24:58Z</dcterms:created>
  <dcterms:modified xsi:type="dcterms:W3CDTF">2024-09-27T23:24:59Z</dcterms:modified>
</cp:coreProperties>
</file>