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6CF6E6-8D4B-484C-A732-F41A16050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C4D732-1C96-47BA-96CC-B9747F53E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F2022E-A43D-4950-865C-E1524857C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953DDD-2D7F-4BEE-BC4D-0877D6123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82DD69-124B-41A3-80D8-B65FE6DA9B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0609B3-33AB-4789-A092-7E1CA397FD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A1F3D8-93F8-4CD8-AD14-7C1D1C7762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16D2C1-0445-4E35-BA08-C5D9B8E313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78308E-2DBA-40A7-B79E-BC52D81FE3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66315-18CE-4284-9CFC-EA5825A22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56B872-B907-41E0-BBFB-E771A469D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0021343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3221696" y="4542712"/>
            <a:ext cx="2000309"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alpha val="100000"/>
                  </a:schemeClr>
                </a:solidFill>
                <a:latin typeface="Microsoft Yahei"/>
                <a:ea typeface="Microsoft Yahei"/>
                <a:cs typeface="Microsoft Yahei"/>
              </a:rPr>
              <a:t>2024-02-02</a:t>
            </a:r>
            <a:endParaRPr lang="en-US" sz="1100"/>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教育法律责任和救济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教育法律责任概述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教育法律救济途径</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教育法律责任认定与追究</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教育法律救济案例分析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教育法律责任与救济的完善建议</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教育法律责任概述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056" r="290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499" r="25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教育法律责任是指教育法律关系主体因违反教育法律规范而应承担的法律后果。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具有法定性、强制性、专属性等特征，是教育法治的重要组成部分。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负责制定和执行教育政策，对违反教育法规的行为进行处罚。</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教育行政部门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承担教育教学任务，对违反教育规定的行为承担相应责任。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学校及其他教育机构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履行教育教学职责，因过错或违法行为需承担法律责任。</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教师及其他教育工作者</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遵守教育法规，对违反规定的行为承担相应责任。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学生及其家长</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法律责任主体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行政责任</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民事责任</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刑事责任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违宪责任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法律责任类型</a:t>
              </a:r>
            </a:p>
          </p:txBody>
        </p:sp>
      </p:grpSp>
      <p:pic>
        <p:nvPicPr>
          <p:cNvPr id="28" name="Picture 28"/>
          <p:cNvPicPr>
            <a:picLocks noChangeAspect="1"/>
          </p:cNvPicPr>
          <p:nvPr/>
        </p:nvPicPr>
        <p:blipFill>
          <a:blip r:embed="rId2"/>
          <a:srcRect l="13708" r="1370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986" r="798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499" r="13499"/>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3958" r="1395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因违反教育行政管理规定而应承担的法律责任，如行政处罚、行政处分等。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因违反教育民事法律规定而应承担的法律责任，如赔偿损失、恢复原状等。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因违反教育刑事法律规定而应承担的法律责任，如刑罚处罚等。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因违反宪法关于教育的规定而应承担的法律责任，如撤销违宪法规、罢免违宪官员等。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教育法律救济途径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教师对学校或其他教育机构的侵权行为，或对处理决定不服时，可向教育行政部门提出申诉。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学生对学校给予的处分不服，或认为学校、教师侵犯其合法权益时，可向有关部门提出申诉。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申诉制度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学生申诉制度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教师申诉制度</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教育行政复议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当教育行政机关的具体行政行为侵犯相对人合法权益时，相对人可依法向上一级教育行政机关或法律规定的特定机关申请复议。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行政复议的范围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包括行政处罚、行政强制措施、行政许可等侵犯相对人权益的具体行政行为。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6250" r="262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行政复议制度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6312" r="163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教育行政诉讼</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当教育行政机关的具体行政行为侵犯相对人合法权益，且复议无果时，相对人可依法向人民法院提起诉讼。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教育民事诉讼</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当平等主体之间的教育权益发生纠纷时，当事人可依法向人民法院提起民事诉讼。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诉讼制度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当教育纠纷发生时，当事人可自愿将争议提交给仲裁机构进行裁决。</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教育仲裁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17" r="14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教育调解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125" r="5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教育信访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在教育纠纷中，调解人可促使双方当事人自愿达成协议，解决争议。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当教育问题无法通过其他途径解决时，当事人可向有关部门提出信访，请求协助解决问题。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其他救济途径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教育法律责任认定与追究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583" r="65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包括过错责任原则、无过错责任原则和公平责任原则，根据具体情况选择适用。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认定原则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包括立案、调查取证、听取陈述申辩、作出责任认定决定等环节，确保程序公正合法。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认定程序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认定原则与程序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https://d.book118.com/675002134303011112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2024-09-19T07:24:35.629</cp:lastPrinted>
  <dcterms:created xsi:type="dcterms:W3CDTF">2024-09-18T23:24:35Z</dcterms:created>
  <dcterms:modified xsi:type="dcterms:W3CDTF">2024-09-18T23:24:37Z</dcterms:modified>
</cp:coreProperties>
</file>