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79DA9-7846-4872-B2E3-22735EC60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68242-93DA-4B2D-96B5-9DEAEF723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ADB2E-B9E4-4EF5-87A2-0C39463AF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BF80D-7250-42CF-AA39-95B6344B6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20F3D0-66B8-41AD-BF6C-583F538E9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D7C237-A2F8-4480-A350-02E2A2377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F61570-0339-4AB3-ADEB-41772A3AE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45556-4BF0-4B2D-8CF8-A818E8DA9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883FA-85B6-475C-9C1C-C04EFE6E2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0C2F2-E41E-4C2F-8C30-8B7B3848F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D6077-266E-414C-9FA3-287A6DFCE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00314333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财富管理的数字化转型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财富管理数字化转型概述
 数字化转型的必要性与趋势
 数字化转型的主要技术工具
 数据分析与智能化决策支持
 客户需求分析与精准营销
 智能化风险评估与管理
 数字化转型的挑战与对策
 未来展望与持续创新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财富管理数字化转型概述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财富管理的数字化转型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财富管理数字化转型概述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财富管理数字化转型概述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1.数字化转型的定义和必要性</a:t>
            </a:r>
          </a:p>
          <a:p>
            <a:r>
              <a:t>	*数字化转型是指将传统的财富管理业务转化为数字化、智能化、自动化的过程，以提高效率、降低成本、提升客户体验。</a:t>
            </a:r>
          </a:p>
          <a:p>
            <a:r>
              <a:t>	*随着科技的快速发展和客户需求的变化，数字化转型已成为财富管理行业的必然趋势。</a:t>
            </a:r>
          </a:p>
          <a:p>
            <a:r>
              <a:t>2.数字化转型的主要驱动因素</a:t>
            </a:r>
          </a:p>
          <a:p>
            <a:r>
              <a:t>	*技术进步：大数据、人工智能、区块链等技术的应用为财富管理数字化转型提供了技术支持。</a:t>
            </a:r>
          </a:p>
          <a:p>
            <a:r>
              <a:t>	*客户需求：客户对个性化、便捷化、智能化服务的需求推动了财富管理的数字化转型。</a:t>
            </a:r>
          </a:p>
          <a:p>
            <a:r>
              <a:t>	*行业竞争：激烈的市场竞争迫使财富管理机构通过数字化转型提升竞争力。</a:t>
            </a:r>
          </a:p>
          <a:p>
            <a:r>
              <a:t>3.数字化转型的主要内容</a:t>
            </a:r>
          </a:p>
          <a:p>
            <a:r>
              <a:t>	*业务流程数字化：通过技术手段将业务流程转化为数字化，提高业务处理效率和准确性。</a:t>
            </a:r>
          </a:p>
          <a:p>
            <a:r>
              <a:t>	*客户服务智能化：利用人工智能等技术提升客户服务水平，提供更加个性化、智能化的服务。</a:t>
            </a:r>
          </a:p>
          <a:p>
            <a:r>
              <a:t>	*数据分析精细化：通过大数据分析，更加精准地了解客户需求和行为，为业务决策提供支持。</a:t>
            </a:r>
          </a:p>
          <a:p>
            <a:r>
              <a:t>4.数字化转型的挑战</a:t>
            </a:r>
          </a:p>
          <a:p>
            <a:r>
              <a:t>	*技术难题：数字化转型过程中可能遇到技术难题和挑战，需要克服和解决。</a:t>
            </a:r>
          </a:p>
          <a:p>
            <a:r>
              <a:t>	*法规合规：数字化转型需要遵守相关法律法规和监管要求，确保合规经营。</a:t>
            </a:r>
          </a:p>
          <a:p>
            <a:r>
              <a:t>	*组织文化：数字化转型需要改变传统的组织文化和管理模式，建立适应数字化转型的企业文化。</a:t>
            </a:r>
          </a:p>
          <a:p>
            <a:r>
              <a:t>5.数字化转型的未来发展趋势</a:t>
            </a:r>
          </a:p>
          <a:p>
            <a:r>
              <a:t>	*更加智能化：随着技术的不断进步，财富管理将更加智能化，实现更加精准的客户服务和投资决策。</a:t>
            </a:r>
          </a:p>
          <a:p>
            <a:r>
              <a:t>	*更加普及化：数字化转型将成为财富管理行业的普遍趋势，各机构将不断加强数字化转型力度。</a:t>
            </a:r>
          </a:p>
          <a:p>
            <a:r>
              <a:t>	*更加融合化：财富管理机构将更加注重与其他金融机构的融合，实现资源共享和优势互补。</a:t>
            </a:r>
          </a:p>
          <a:p>
            <a:r>
              <a:t>以上是对财富管理数字化转型概述的主题名称和的介绍，希望能够对您有所帮助。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数字化转型的必要性与趋势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财富管理的数字化转型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数字化转型的必要性与趋势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数字化转型的必要性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1.提升效率：数字化转型可以极大地提升财富管理的效率，减少人工错误，提高决策的精准度和速度。</a:t>
            </a:r>
          </a:p>
          <a:p>
            <a:r>
              <a:t>2.增强客户体验：通过数字化的方式，可以提供更个性化、便捷的服务，满足客户多元化的需求。</a:t>
            </a:r>
          </a:p>
          <a:p>
            <a:r>
              <a:t>3.适应市场变化：随着科技的发展，数字化已经成为财富管理行业的必然趋势，只有进行数字化转型，才能在竞争中保持优势。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数字化转型的趋势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1.人工智能的应用：人工智能将在财富管理领域发挥更大的作用，如智能投顾、智能风控等。</a:t>
            </a:r>
          </a:p>
          <a:p>
            <a:r>
              <a:t>2.数据驱动的决策：数据将成为财富管理决策的核心，通过数据分析，可以更精准地了解客户需求，制定投资策略。</a:t>
            </a:r>
          </a:p>
          <a:p>
            <a:r>
              <a:t>3.区块链技术的应用：区块链技术可以提高财富管理的透明度，增强安全性，降低交易成本。</a:t>
            </a:r>
          </a:p>
          <a:p>
            <a:r>
              <a:t>以上内容仅供参考，具体内容可以根据实际需求进行调整和优化。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数字化转型的主要技术工具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财富管理的数字化转型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数字化转型的主要技术工具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云计算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1.云计算提供了一种可扩展、高效、安全的IT资源交付方式，有助于数字化转型的实现。</a:t>
            </a:r>
          </a:p>
          <a:p>
            <a:r>
              <a:t>2.通过云计算，企业可以快速地获取和部署各种应用程序和数据服务，提高业务效率和灵活性。</a:t>
            </a:r>
          </a:p>
          <a:p>
            <a:r>
              <a:t>3.云计算可以降低企业的IT成本，提高资源的利用率和效益。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大数据分析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1.大数据分析可以帮助企业洞察市场趋势，了解客户需求，优化业务流程。</a:t>
            </a:r>
          </a:p>
          <a:p>
            <a:r>
              <a:t>2.通过大数据分析，企业可以实现数据驱动的决策，提高决策的准确性和效率。</a:t>
            </a:r>
          </a:p>
          <a:p>
            <a:r>
              <a:t>3.大数据分析需要专业的技术和人才，企业需要加强人才培养和技术引进。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数字化转型的主要技术工具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1.人工智能可以提供智能化的服务和产品，提高客户体验和满意度。</a:t>
            </a:r>
          </a:p>
          <a:p>
            <a:r>
              <a:t>2.人工智能可以优化业务流程，提高工作效率和质量。</a:t>
            </a:r>
          </a:p>
          <a:p>
            <a:r>
              <a:t>3.人工智能需要大量的数据和算力支持，企业需要加强基础设施建设。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区块链技术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1.区块链技术可以提供安全、可靠、透明的数据交换和交易服务。</a:t>
            </a:r>
          </a:p>
          <a:p>
            <a:r>
              <a:t>2.区块链技术可以提高数据的可追溯性和可信度，有助于数字化转型的实现。</a:t>
            </a:r>
          </a:p>
          <a:p>
            <a:r>
              <a:t>3.区块链技术的应用需要考虑法律和监管要求，确保合规性。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数字化转型的主要技术工具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物联网技术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1.物联网技术可以实现设备的智能化和互联互通，提高设备的效率和可靠性。</a:t>
            </a:r>
          </a:p>
          <a:p>
            <a:r>
              <a:t>2.物联网技术可以为企业提供实时的数据监测和分析，有助于决策和优化。</a:t>
            </a:r>
          </a:p>
          <a:p>
            <a:r>
              <a:t>3.物联网技术的应用需要考虑设备安全和隐私保护，确保数据的安全性。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移动应用技术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1.移动应用技术可以提供便捷、高效、个性化的服务和产品，提高用户体验。</a:t>
            </a:r>
          </a:p>
          <a:p>
            <a:r>
              <a:t>2.移动应用技术可以加强企业与用户的互动和沟通，促进用户参与和忠诚度。</a:t>
            </a:r>
          </a:p>
          <a:p>
            <a:r>
              <a:t>3.移动应用技术的开发需要考虑不同平台和设备的兼容性，确保应用的稳定性和流畅性。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数据分析与智能化决策支持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财富管理的数字化转型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数据分析与智能化决策支持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数据驱动的决策制定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1.数据收集和分析对于有效决策的重要性。</a:t>
            </a:r>
          </a:p>
          <a:p>
            <a:r>
              <a:t>2.数据驱动的决策制定能够提供更精确、更个性化的解决方案。</a:t>
            </a:r>
          </a:p>
          <a:p>
            <a:r>
              <a:t>3.采用数据驱动的方法需要具备相关技术和分析技能。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智能化数据分析工具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1.智能化数据分析工具可以提高分析效率和准确性。</a:t>
            </a:r>
          </a:p>
          <a:p>
            <a:r>
              <a:t>2.这些工具可以自动化一些繁琐的任务，释放人类分析师的时间和精力。</a:t>
            </a:r>
          </a:p>
          <a:p>
            <a:r>
              <a:t>3.选择合适的工具需要考虑具体需求和数据特点。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数据分析与智能化决策支持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大数据在财富管理中的应用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1.大数据可以提供更全面的客户画像和市场需求。</a:t>
            </a:r>
          </a:p>
          <a:p>
            <a:r>
              <a:t>2.大数据分析可以帮助财富管理机构制定更精确的投资策略。</a:t>
            </a:r>
          </a:p>
          <a:p>
            <a:r>
              <a:t>3.利用大数据需要注意数据安全和隐私保护。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人工智能在数据分析中的应用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1.人工智能可以提高数据分析的自动化和智能化水平。</a:t>
            </a:r>
          </a:p>
          <a:p>
            <a:r>
              <a:t>2.机器学习等技术可以帮助分析师识别出更复杂的模式和趋势。</a:t>
            </a:r>
          </a:p>
          <a:p>
            <a:r>
              <a:t>3.人工智能的应用需要充分考虑其局限性和风险。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数据分析与智能化决策支持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1.数据可视化可以提高数据的可读性和易用性。</a:t>
            </a:r>
          </a:p>
          <a:p>
            <a:r>
              <a:t>2.可视化技术可以帮助分析师更好地理解和解释数据。</a:t>
            </a:r>
          </a:p>
          <a:p>
            <a:r>
              <a:t>3.合适的可视化工具需要根据具体需求和数据特点进行选择。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智能化决策支持的挑战与机遇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1.智能化决策支持可以提高决策的效率和准确性。</a:t>
            </a:r>
          </a:p>
          <a:p>
            <a:r>
              <a:t>2.但是，智能化决策支持也面临着一些挑战，如数据安全和隐私保护等问题。</a:t>
            </a:r>
          </a:p>
          <a:p>
            <a:r>
              <a:t>3.未来，智能化决策支持将会在更多领域得到应用，为财富管理带来更多的机遇。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数据可视化与决策支持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客户需求分析与精准营销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财富管理的数字化转型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https://d.book118.com/675003143334011100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财富管理数字化转型概述</vt:lpstr>
      <vt:lpstr> 财富管理数字化转型概述</vt:lpstr>
      <vt:lpstr> 数字化转型的必要性与趋势</vt:lpstr>
      <vt:lpstr> 数字化转型的必要性与趋势</vt:lpstr>
      <vt:lpstr> 数字化转型的主要技术工具</vt:lpstr>
      <vt:lpstr> 数字化转型的主要技术工具</vt:lpstr>
      <vt:lpstr> 数字化转型的主要技术工具</vt:lpstr>
      <vt:lpstr> 数字化转型的主要技术工具</vt:lpstr>
      <vt:lpstr> 数据分析与智能化决策支持</vt:lpstr>
      <vt:lpstr> 数据分析与智能化决策支持</vt:lpstr>
      <vt:lpstr> 数据分析与智能化决策支持</vt:lpstr>
      <vt:lpstr> 数据分析与智能化决策支持</vt:lpstr>
      <vt:lpstr> 客户需求分析与精准营销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2024-09-09T00:41:21.752</cp:lastPrinted>
  <dcterms:created xsi:type="dcterms:W3CDTF">2024-09-08T16:41:21Z</dcterms:created>
  <dcterms:modified xsi:type="dcterms:W3CDTF">2024-09-08T16:41:24Z</dcterms:modified>
</cp:coreProperties>
</file>