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DB4E3D-5CD4-47B4-9E2A-F0D9477577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F09CB8-41AC-473C-9A7C-E15A5DECA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EAADC3-7CF5-4B2B-8F47-9DEE65061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63FFCD-8594-42E6-A37A-C942C2B0C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0D44B8-1FB8-4F5F-B0B5-1F6EAF413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762753-2F6A-424D-9D64-570F3FEA7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75311D-A330-45FD-85EF-6265C5BD64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F63A7B-2E1F-4B78-B30E-2B4A2C2D8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A0CEC8-53AF-44BA-93C4-F5FDFDFCA4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BB9C3B-3AE2-4F96-8004-35DA9D04FF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73D92B-0AFC-4F3A-A759-9BD7A06280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00332401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感恩节演讲稿感恩我们在行动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感恩节的由来与意义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感恩父母养育之恩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感恩老师辛勤付出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感恩朋友陪伴与支持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感恩社会关爱与帮助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感恩我们在行动的实践与意义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感恩节的由来与意义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感恩节起源于美国，最初是清教徒为了感谢上帝赐予的丰收而设立的节日。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感恩节的起源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1792" b="11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感恩节的历史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感恩节的日期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208" b="3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自1621年起，感恩节便成为美国的传统节日，后来逐渐传播到加拿大和其他国家。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在美国，感恩节通常定在每年11月的第四个星期四。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感恩节的起源和历史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感恩节倡导感恩的精神，即对生活、友情、爱情等各方面的珍视和感激。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感恩的精神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感恩节是家庭团聚的重要时刻，家人们会聚在一起分享美食、共度欢乐时光。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家庭团聚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感恩节还强调回馈社会，通过志愿服务、捐赠等方式将感恩之心付诸行动。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回馈社会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感恩节的文化内涵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感恩节作为一种历史文化传统，有助于传承和弘扬民族文化和精神。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4125" b="14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传承历史文化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感恩节的庆祝活动有助于增进人们之间的友谊和团结，促进社会和谐。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促进社会和谐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292" r="15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感恩节提醒人们要常怀感恩之心，珍惜身边的人和事，以更加积极的心态面对生活。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培养感恩心态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感恩节在现代社会的意义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感恩父母养育之恩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687" b="2768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111" b="121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648" b="664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父母无私付出与关爱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辛勤劳动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父母为了我们的成长付出了巨大的努力，他们起早贪黑，辛勤工作，为我们提供物质上的保障。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无微不至的关怀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父母关心我们的饮食起居，关注我们的情绪变化，为我们提供精神上的支持。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耐心教诲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父母不仅是我们的监护人，更是我们的启蒙老师。他们耐心教导我们如何做人、如何做事，培养我们的品德和习惯。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传授经验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父母通过自身的经历和故事，向我们传授人生的经验和智慧，帮助我们更好地面对未来的挑战。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陪伴成长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父母陪伴我们度过成长的每一个阶段，与我们共同经历喜怒哀乐，成为我们最亲密的伙伴。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鼓励与支持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父母始终给予我们鼓励和支持，让我们在遇到困难时能够勇往直前，不断追求进步。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792" r="14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成长过程中的陪伴与教诲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关心与陪伴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我们应该多关心父母的生活和情感需求，多陪伴他们度过晚年时光，让他们感受到家庭的温暖和幸福。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传承与发扬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我们应该传承父母的优良传统和家风家训，发扬他们的精神品质和道德风范，为家庭和社会做出贡献。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尊重与理解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我们应该尊重父母的意愿和选择，理解他们的苦衷和难处，用一颗感恩的心去对待他们的付出。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回报父母养育之恩的方式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感恩老师辛勤付出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59" r="3125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老师们在课堂上耐心讲解，为我们传授各科知识，帮助我们打下坚实的学习基础。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传授知识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通过引导我们思考、讨论和解决问题，老师激发我们的智慧和创造力，培养我们的独立思考能力。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启迪智慧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老师传授知识、启迪智慧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252" b="425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无论我们遇到什么问题，老师都会耐心解答，不厌其烦地帮助我们掌握知识和技能。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老师关心我们的成长和进步，关注我们的心理健康，为我们提供情感上的支持和鼓励。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老师耐心教导、关爱学生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关爱学生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耐心教导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https://d.book118.com/675003324011011102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2024-09-10T19:00:35.307</cp:lastPrinted>
  <dcterms:created xsi:type="dcterms:W3CDTF">2024-09-10T11:00:35Z</dcterms:created>
  <dcterms:modified xsi:type="dcterms:W3CDTF">2024-09-10T11:00:37Z</dcterms:modified>
</cp:coreProperties>
</file>