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692F9-83F8-465A-803D-E98A3AFBE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342A7-61E6-41ED-9970-4EC844751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32044-E071-4D00-B633-065F731BD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17196-AC17-46CF-8E6A-9DA80BE43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2CA3BE-6D1A-4CC1-B3E2-103B456EE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5544FB-030D-44D1-BA81-CC77CB48C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3BEE2E-9D6C-4685-955C-CBF7C8818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6C330-3D1C-459A-A6C7-3E0AE868B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9CEC3-3704-4666-A63B-9DC923FA2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A4A19-F327-43B5-847B-EA1FA5D0B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6355A-F9F0-4B0D-BCD3-13EED70C3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004213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环境保护与健康评估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环境污染与健康影响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环境保护措施与健康促进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健康评估方法与技术应用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案例分析：环境保护与健康评估实践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5725" y="4193667"/>
            <a:ext cx="3629025" cy="17621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环境保护概述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048" r="270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环境保护是指采取各种政策、措施和方法，保护和改善环境，防止污染和其他公害，保障公众健康，促进经济社会可持续发展。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环境保护对于维护生态平衡、保障人类健康、促进经济社会可持续发展具有重要意义。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88" b="25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当前，全球范围内存在着严重的环境污染问题，包括大气污染、水体污染、土壤污染、噪声污染等。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环境污染对人类健康、生态系统和经济社会发展造成了严重危害，如导致呼吸系统疾病、癌症等健康问题，破坏生态平衡，影响农业生产等。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环境污染现状及危害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国家和地方政府制定了一系列环保政策，包括污染防治、生态保护、资源节约等方面的政策。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我国已经建立了相对完善的环保法规体系，包括环境保护法、水污染防治法、大气污染防治法等。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环保政策与法规体系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公众参与和环保意识提升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公众参与是环境保护的重要力量，包括参与环保活动、监督环境违法行为等。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环保意识提升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提高公众环保意识是环境保护的基础工作，包括加强环保宣传教育、推广环保理念等。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健康评估基本概念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125" r="7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健康评估是对人群或个体健康状况的全面评价过程，包括收集健康信息、评估健康风险、制定健康干预措施和评估干预效果等环节。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旨在明确人群或个体存在的健康问题，为制定针对性的健康干预措施提供科学依据，最终促进人群或个体的健康水平提高。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健康评估定义与目的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主要依据专家经验和知识，对风险进行主观判断和分析，如安全检查表、预先危险性分析等。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半定量评估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运用数学模型和统计学方法，对风险进行量化计算和分析，如概率风险评估、故障树分析等。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结合定性和定量评估方法，对风险进行相对量化分析，如风险矩阵法等。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健康风险评估方法分类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评估人群或个体在不同环境下接触有害因素的程度、频率和持续时间等，是健康风险评估的重要环节。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剂量-效应关系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描述有害因素暴露剂量与健康效应之间的关系，通常呈现出非线性特征，即随着暴露剂量的增加，健康效应的发生概率和严重程度也会增加。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暴露评估与剂量-效应关系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对健康风险评估过程中存在的不确定性因素进行识别、量化和传播，以提高评估结果的准确性和可靠性。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不确定性分析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将健康风险评估结果以直观、易懂的方式呈现出来，包括风险大小、风险类型、风险分布等信息，为风险管理者和公众提供科学决策依据。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风险表征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不确定性分析和风险表征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环境污染与健康影响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875" r="9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417" b="9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免疫系统影响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致癌风险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空气污染对健康影响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长期暴露在空气污染环境中，容易引发支气管炎、哮喘、慢性阻塞性肺病等呼吸系统疾病。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空气中的有害物质会破坏人体免疫系统，降低抵抗力，增加感染疾病的风险。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空气污染会增加心脏负担，导致高血压、冠心病等心血管疾病的发病率上升。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部分空气污染物具有致癌性，长期吸入可能增加肺癌等癌症的发病率。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324" r="832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627" r="106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水质污染对健康影响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饮用被污染的水可能导致腹泻、肠胃炎等胃肠道疾病。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水质污染中的有害物质可能引发皮肤过敏、皮炎等皮肤病。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部分水污染物会损害神经系统，导致头痛、失眠、记忆力减退等症状。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长期摄入含有致癌物质的水可能增加肝癌、胃癌等癌症的发病率。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胃肠道疾病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皮肤病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神经系统影响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致癌风险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土壤中的有害物质可能被植物吸收，进而通过食物链进入人体，引发健康问题。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食物链污染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人们直接接触被污染的土壤，可能导致皮肤疾病、过敏等健康问题。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直接接触风险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土壤污染会破坏生态系统平衡，影响生物多样性，间接影响人类健康。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生态系统破坏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部分土壤污染物具有致癌性，长期暴露可能增加癌症风险。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致癌风险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土壤污染对健康影响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https://d.book118.com/675004213321011111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2024-09-17T20:46:43.067</cp:lastPrinted>
  <dcterms:created xsi:type="dcterms:W3CDTF">2024-09-17T12:46:43Z</dcterms:created>
  <dcterms:modified xsi:type="dcterms:W3CDTF">2024-09-17T12:46:45Z</dcterms:modified>
</cp:coreProperties>
</file>