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B0A7B-E2A8-40E6-8E45-BEDC19B3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E4622-D755-4BB3-B328-9F4CD51F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AA477-4EBF-4610-8D87-1AE1224F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649C8-D188-4A56-AC1B-4FF536F8E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E11957-81EC-440C-BDCB-6A918BB1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FB402-7804-4373-90B4-190B1A72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7A49B7-99FC-481F-B41C-B846BBBA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FBE98-B4CE-4666-BD09-82B7F4885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C501C-99CE-4ADA-9CA9-ACB4465F3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C85B4-192C-4A9D-87AE-837A2FB6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5F87A-2CDE-428C-AEA6-C3F4306D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0322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内科疾病康复综述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内科疾病的康复治疗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康复治疗的效果与影响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随着人口老龄化加剧，内科疾病发病率呈上升趋势。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康复治疗在内科疾病管理中占据重要地位，有助于提高患者生活质量。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当前内科疾病康复领域仍存在诸多问题和挑战，需要深入研究。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分析不同内科疾病的康复需求和策略。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提出内科疾病康复的优化方案和建议。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探讨内科疾病康复的现状、问题及发展趋势。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内科疾病是指涉及人体内部器官、系统的疾病，通常涉及多个系统和器官，如心血管、呼吸、消化、内分泌等。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内科疾病通常病程较长，需要长期治疗和管理，且容易反复发作，对患者的生活质量和健康状况产生严重影响。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https://d.book118.com/675010322024011043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2024-09-04T17:45:47.002</cp:lastPrinted>
  <dcterms:created xsi:type="dcterms:W3CDTF">2024-09-04T09:45:47Z</dcterms:created>
  <dcterms:modified xsi:type="dcterms:W3CDTF">2024-09-04T09:45:49Z</dcterms:modified>
</cp:coreProperties>
</file>