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6A91C-65CF-4E5F-9EE3-5609498D1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6EFA6-B602-4FF8-AE1F-69A1A6A6A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50E21-DBFE-485A-85E7-519D8B28A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AF1F8-ABEB-4977-9A42-4F895AB28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5A3593-36F7-4916-9881-3B5F2930A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4B602-0EA4-4D79-983E-90A75F8AB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851C6B-7E3A-4045-9580-7A4FA98D8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67D0B-2D56-426F-BA93-71BBCF715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EEE3E-5AAB-43BB-97F2-1FC44E736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2C4B1-30F0-4F44-88FE-0A42254BC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9A321-E5B9-493B-A69D-947BE6018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11323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网络钓鱼风险识别与防范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67" r="13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是一种通过伪造信任关系，诱导用户泄露个人信息或下载恶意软件的攻击手段。随着互联网的普及，网络钓鱼攻击日益猖獗，对公众的个人信息安全造成严重威胁。因此，提高公众对网络钓鱼的认识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提高公众对网络钓鱼的认识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网络钓鱼攻击手段不断翻新，识别与防范的难度逐渐加大。为了有效应对这一挑战，需要采取一系列措施，包括加强技术研发、完善法律法规、提高用户安全意识等。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应对网络钓鱼的挑战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网络钓鱼的定义和分类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阐述网络钓鱼的基本概念，包括定义、分类、常见手段等，以便读者对网络钓鱼有一个全面的认识。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网络钓鱼的危害和影响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分析网络钓鱼对个人信息安全、财产安全以及企业安全等方面造成的危害和影响，强调防范网络钓鱼的重要性。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识别与防范网络钓鱼的方法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介绍识别网络钓鱼的基本方法，如识别伪造网站、识别恶意邮件等，并提供相应的防范措施，如使用强密码、定期更新软件等。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相关法律法规和伦理规范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概述与网络钓鱼相关的法律法规和伦理规范，如《网络安全法》、《个人信息保护法》等，以便读者了解在防范网络钓鱼过程中需要遵守的法律规定。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未来趋势和展望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探讨网络钓鱼的未来发展趋势以及可能出现的新的攻击手段，并提出相应的应对策略和建议，以便读者能够做好未来的防范工作。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506" b="32506"/>
          <a:stretch>
            <a:fillRect/>
          </a:stretch>
        </p:blipFill>
        <p:spPr>
          <a:xfrm>
            <a:off x="-26988" y="3625850"/>
            <a:ext cx="12244388" cy="32131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8501063" y="1157288"/>
            <a:ext cx="577786" cy="84106"/>
            <a:chOff x="8501063" y="1157288"/>
            <a:chExt cx="577786" cy="84106"/>
          </a:xfrm>
        </p:grpSpPr>
        <p:sp>
          <p:nvSpPr>
            <p:cNvPr id="4" name="AutoShape 4"/>
            <p:cNvSpPr/>
            <p:nvPr/>
          </p:nvSpPr>
          <p:spPr>
            <a:xfrm>
              <a:off x="8501063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8666131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8829675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8994743" y="1157288"/>
              <a:ext cx="84106" cy="84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7823161" y="1442835"/>
            <a:ext cx="3771900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网络钓鱼是一种利用电子邮件、社交媒体、恶意网站等手段，诱骗用户点击链接或下载恶意软件，进而窃取个人信息或资金的网络攻击行为。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网络钓鱼的定义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4025932" y="2503456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191000" y="2665381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780056" y="2517743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945219" y="2679668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35" name="Freeform 35"/>
          <p:cNvSpPr/>
          <p:nvPr/>
        </p:nvSpPr>
        <p:spPr>
          <a:xfrm>
            <a:off x="2214563" y="2517743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379631" y="2679668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03193" y="2517743"/>
            <a:ext cx="1954244" cy="1592294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68357" y="2679668"/>
            <a:ext cx="1269968" cy="12684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547759" y="2986659"/>
            <a:ext cx="556450" cy="625888"/>
          </a:xfrm>
          <a:custGeom>
            <a:rect l="l" t="t" r="r" b="b"/>
            <a:pathLst>
              <a:path w="320" h="360">
                <a:moveTo>
                  <a:pt x="300" y="0"/>
                </a:moveTo>
                <a:cubicBezTo>
                  <a:pt x="256" y="0"/>
                  <a:pt x="256" y="0"/>
                  <a:pt x="256" y="0"/>
                </a:cubicBezTo>
                <a:cubicBezTo>
                  <a:pt x="245" y="0"/>
                  <a:pt x="240" y="9"/>
                  <a:pt x="240" y="20"/>
                </a:cubicBezTo>
                <a:cubicBezTo>
                  <a:pt x="240" y="360"/>
                  <a:pt x="240" y="360"/>
                  <a:pt x="240" y="360"/>
                </a:cubicBezTo>
                <a:cubicBezTo>
                  <a:pt x="320" y="360"/>
                  <a:pt x="320" y="360"/>
                  <a:pt x="320" y="360"/>
                </a:cubicBezTo>
                <a:cubicBezTo>
                  <a:pt x="320" y="20"/>
                  <a:pt x="320" y="20"/>
                  <a:pt x="320" y="20"/>
                </a:cubicBezTo>
                <a:cubicBezTo>
                  <a:pt x="320" y="9"/>
                  <a:pt x="311" y="0"/>
                  <a:pt x="300" y="0"/>
                </a:cubicBezTo>
                <a:close/>
                <a:moveTo>
                  <a:pt x="180" y="120"/>
                </a:moveTo>
                <a:cubicBezTo>
                  <a:pt x="136" y="120"/>
                  <a:pt x="136" y="120"/>
                  <a:pt x="136" y="120"/>
                </a:cubicBezTo>
                <a:cubicBezTo>
                  <a:pt x="125" y="120"/>
                  <a:pt x="120" y="129"/>
                  <a:pt x="120" y="140"/>
                </a:cubicBezTo>
                <a:cubicBezTo>
                  <a:pt x="120" y="360"/>
                  <a:pt x="120" y="360"/>
                  <a:pt x="120" y="360"/>
                </a:cubicBezTo>
                <a:cubicBezTo>
                  <a:pt x="200" y="360"/>
                  <a:pt x="200" y="360"/>
                  <a:pt x="200" y="360"/>
                </a:cubicBezTo>
                <a:cubicBezTo>
                  <a:pt x="200" y="140"/>
                  <a:pt x="200" y="140"/>
                  <a:pt x="200" y="140"/>
                </a:cubicBezTo>
                <a:cubicBezTo>
                  <a:pt x="200" y="129"/>
                  <a:pt x="191" y="120"/>
                  <a:pt x="180" y="120"/>
                </a:cubicBezTo>
                <a:close/>
                <a:moveTo>
                  <a:pt x="60" y="240"/>
                </a:moveTo>
                <a:cubicBezTo>
                  <a:pt x="16" y="240"/>
                  <a:pt x="16" y="240"/>
                  <a:pt x="16" y="240"/>
                </a:cubicBezTo>
                <a:cubicBezTo>
                  <a:pt x="5" y="240"/>
                  <a:pt x="0" y="249"/>
                  <a:pt x="0" y="260"/>
                </a:cubicBezTo>
                <a:cubicBezTo>
                  <a:pt x="0" y="360"/>
                  <a:pt x="0" y="360"/>
                  <a:pt x="0" y="360"/>
                </a:cubicBezTo>
                <a:cubicBezTo>
                  <a:pt x="80" y="360"/>
                  <a:pt x="80" y="360"/>
                  <a:pt x="80" y="360"/>
                </a:cubicBezTo>
                <a:cubicBezTo>
                  <a:pt x="80" y="260"/>
                  <a:pt x="80" y="260"/>
                  <a:pt x="80" y="260"/>
                </a:cubicBezTo>
                <a:cubicBezTo>
                  <a:pt x="80" y="249"/>
                  <a:pt x="71" y="240"/>
                  <a:pt x="60" y="240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82110" y="3016758"/>
            <a:ext cx="642461" cy="594265"/>
          </a:xfrm>
          <a:custGeom>
            <a:rect l="l" t="t" r="r" b="b"/>
            <a:pathLst>
              <a:path w="68" h="62">
                <a:moveTo>
                  <a:pt x="45" y="35"/>
                </a:moveTo>
                <a:cubicBezTo>
                  <a:pt x="45" y="35"/>
                  <a:pt x="45" y="36"/>
                  <a:pt x="45" y="36"/>
                </a:cubicBezTo>
                <a:cubicBezTo>
                  <a:pt x="39" y="36"/>
                  <a:pt x="39" y="36"/>
                  <a:pt x="39" y="36"/>
                </a:cubicBezTo>
                <a:cubicBezTo>
                  <a:pt x="39" y="37"/>
                  <a:pt x="38" y="38"/>
                  <a:pt x="38" y="39"/>
                </a:cubicBezTo>
                <a:cubicBezTo>
                  <a:pt x="39" y="41"/>
                  <a:pt x="40" y="42"/>
                  <a:pt x="41" y="43"/>
                </a:cubicBezTo>
                <a:cubicBezTo>
                  <a:pt x="41" y="43"/>
                  <a:pt x="41" y="44"/>
                  <a:pt x="41" y="44"/>
                </a:cubicBezTo>
                <a:cubicBezTo>
                  <a:pt x="41" y="44"/>
                  <a:pt x="41" y="44"/>
                  <a:pt x="41" y="45"/>
                </a:cubicBezTo>
                <a:cubicBezTo>
                  <a:pt x="40" y="46"/>
                  <a:pt x="36" y="50"/>
                  <a:pt x="35" y="50"/>
                </a:cubicBezTo>
                <a:cubicBezTo>
                  <a:pt x="35" y="50"/>
                  <a:pt x="35" y="50"/>
                  <a:pt x="35" y="50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7"/>
                  <a:pt x="29" y="47"/>
                  <a:pt x="28" y="48"/>
                </a:cubicBezTo>
                <a:cubicBezTo>
                  <a:pt x="28" y="49"/>
                  <a:pt x="27" y="51"/>
                  <a:pt x="27" y="53"/>
                </a:cubicBezTo>
                <a:cubicBezTo>
                  <a:pt x="27" y="54"/>
                  <a:pt x="26" y="54"/>
                  <a:pt x="26" y="54"/>
                </a:cubicBezTo>
                <a:cubicBezTo>
                  <a:pt x="19" y="54"/>
                  <a:pt x="19" y="54"/>
                  <a:pt x="19" y="54"/>
                </a:cubicBezTo>
                <a:cubicBezTo>
                  <a:pt x="19" y="54"/>
                  <a:pt x="18" y="54"/>
                  <a:pt x="18" y="53"/>
                </a:cubicBezTo>
                <a:cubicBezTo>
                  <a:pt x="17" y="48"/>
                  <a:pt x="17" y="48"/>
                  <a:pt x="17" y="48"/>
                </a:cubicBezTo>
                <a:cubicBezTo>
                  <a:pt x="16" y="47"/>
                  <a:pt x="16" y="47"/>
                  <a:pt x="15" y="47"/>
                </a:cubicBezTo>
                <a:cubicBezTo>
                  <a:pt x="11" y="50"/>
                  <a:pt x="11" y="50"/>
                  <a:pt x="11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10" y="50"/>
                  <a:pt x="9" y="50"/>
                  <a:pt x="9" y="50"/>
                </a:cubicBezTo>
                <a:cubicBezTo>
                  <a:pt x="8" y="49"/>
                  <a:pt x="4" y="45"/>
                  <a:pt x="4" y="44"/>
                </a:cubicBezTo>
                <a:cubicBezTo>
                  <a:pt x="4" y="44"/>
                  <a:pt x="4" y="44"/>
                  <a:pt x="4" y="43"/>
                </a:cubicBezTo>
                <a:cubicBezTo>
                  <a:pt x="5" y="42"/>
                  <a:pt x="6" y="41"/>
                  <a:pt x="7" y="39"/>
                </a:cubicBezTo>
                <a:cubicBezTo>
                  <a:pt x="7" y="38"/>
                  <a:pt x="6" y="37"/>
                  <a:pt x="6" y="36"/>
                </a:cubicBezTo>
                <a:cubicBezTo>
                  <a:pt x="1" y="35"/>
                  <a:pt x="1" y="35"/>
                  <a:pt x="1" y="35"/>
                </a:cubicBezTo>
                <a:cubicBezTo>
                  <a:pt x="0" y="35"/>
                  <a:pt x="0" y="35"/>
                  <a:pt x="0" y="34"/>
                </a:cubicBezTo>
                <a:cubicBezTo>
                  <a:pt x="0" y="28"/>
                  <a:pt x="0" y="28"/>
                  <a:pt x="0" y="28"/>
                </a:cubicBezTo>
                <a:cubicBezTo>
                  <a:pt x="0" y="27"/>
                  <a:pt x="0" y="27"/>
                  <a:pt x="1" y="27"/>
                </a:cubicBezTo>
                <a:cubicBezTo>
                  <a:pt x="6" y="26"/>
                  <a:pt x="6" y="26"/>
                  <a:pt x="6" y="26"/>
                </a:cubicBezTo>
                <a:cubicBezTo>
                  <a:pt x="6" y="25"/>
                  <a:pt x="7" y="24"/>
                  <a:pt x="7" y="23"/>
                </a:cubicBezTo>
                <a:cubicBezTo>
                  <a:pt x="6" y="22"/>
                  <a:pt x="5" y="20"/>
                  <a:pt x="4" y="19"/>
                </a:cubicBezTo>
                <a:cubicBezTo>
                  <a:pt x="4" y="19"/>
                  <a:pt x="4" y="19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5" y="17"/>
                  <a:pt x="9" y="12"/>
                  <a:pt x="10" y="12"/>
                </a:cubicBezTo>
                <a:cubicBezTo>
                  <a:pt x="10" y="12"/>
                  <a:pt x="10" y="12"/>
                  <a:pt x="11" y="13"/>
                </a:cubicBezTo>
                <a:cubicBezTo>
                  <a:pt x="15" y="16"/>
                  <a:pt x="15" y="16"/>
                  <a:pt x="15" y="16"/>
                </a:cubicBezTo>
                <a:cubicBezTo>
                  <a:pt x="16" y="15"/>
                  <a:pt x="16" y="15"/>
                  <a:pt x="17" y="15"/>
                </a:cubicBezTo>
                <a:cubicBezTo>
                  <a:pt x="18" y="13"/>
                  <a:pt x="18" y="11"/>
                  <a:pt x="18" y="9"/>
                </a:cubicBezTo>
                <a:cubicBezTo>
                  <a:pt x="18" y="9"/>
                  <a:pt x="19" y="8"/>
                  <a:pt x="19" y="8"/>
                </a:cubicBezTo>
                <a:cubicBezTo>
                  <a:pt x="26" y="8"/>
                  <a:pt x="26" y="8"/>
                  <a:pt x="26" y="8"/>
                </a:cubicBezTo>
                <a:cubicBezTo>
                  <a:pt x="26" y="8"/>
                  <a:pt x="27" y="9"/>
                  <a:pt x="27" y="9"/>
                </a:cubicBezTo>
                <a:cubicBezTo>
                  <a:pt x="28" y="15"/>
                  <a:pt x="28" y="15"/>
                  <a:pt x="28" y="15"/>
                </a:cubicBezTo>
                <a:cubicBezTo>
                  <a:pt x="29" y="15"/>
                  <a:pt x="30" y="15"/>
                  <a:pt x="31" y="16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5" y="12"/>
                  <a:pt x="35" y="12"/>
                </a:cubicBezTo>
                <a:cubicBezTo>
                  <a:pt x="36" y="12"/>
                  <a:pt x="36" y="12"/>
                  <a:pt x="36" y="13"/>
                </a:cubicBezTo>
                <a:cubicBezTo>
                  <a:pt x="37" y="13"/>
                  <a:pt x="41" y="17"/>
                  <a:pt x="41" y="18"/>
                </a:cubicBezTo>
                <a:cubicBezTo>
                  <a:pt x="41" y="19"/>
                  <a:pt x="41" y="19"/>
                  <a:pt x="41" y="19"/>
                </a:cubicBezTo>
                <a:cubicBezTo>
                  <a:pt x="40" y="20"/>
                  <a:pt x="39" y="22"/>
                  <a:pt x="38" y="23"/>
                </a:cubicBezTo>
                <a:cubicBezTo>
                  <a:pt x="38" y="24"/>
                  <a:pt x="39" y="25"/>
                  <a:pt x="39" y="26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8"/>
                </a:cubicBezTo>
                <a:lnTo>
                  <a:pt x="45" y="35"/>
                </a:lnTo>
                <a:close/>
                <a:moveTo>
                  <a:pt x="23" y="22"/>
                </a:moveTo>
                <a:cubicBezTo>
                  <a:pt x="18" y="22"/>
                  <a:pt x="13" y="26"/>
                  <a:pt x="13" y="31"/>
                </a:cubicBezTo>
                <a:cubicBezTo>
                  <a:pt x="13" y="36"/>
                  <a:pt x="18" y="40"/>
                  <a:pt x="23" y="40"/>
                </a:cubicBezTo>
                <a:cubicBezTo>
                  <a:pt x="28" y="40"/>
                  <a:pt x="32" y="36"/>
                  <a:pt x="32" y="31"/>
                </a:cubicBezTo>
                <a:cubicBezTo>
                  <a:pt x="32" y="26"/>
                  <a:pt x="28" y="22"/>
                  <a:pt x="23" y="22"/>
                </a:cubicBezTo>
                <a:close/>
                <a:moveTo>
                  <a:pt x="68" y="15"/>
                </a:moveTo>
                <a:cubicBezTo>
                  <a:pt x="68" y="16"/>
                  <a:pt x="64" y="16"/>
                  <a:pt x="63" y="16"/>
                </a:cubicBezTo>
                <a:cubicBezTo>
                  <a:pt x="63" y="17"/>
                  <a:pt x="62" y="18"/>
                  <a:pt x="62" y="18"/>
                </a:cubicBezTo>
                <a:cubicBezTo>
                  <a:pt x="62" y="19"/>
                  <a:pt x="64" y="23"/>
                  <a:pt x="64" y="23"/>
                </a:cubicBezTo>
                <a:cubicBezTo>
                  <a:pt x="64" y="23"/>
                  <a:pt x="64" y="23"/>
                  <a:pt x="64" y="24"/>
                </a:cubicBezTo>
                <a:cubicBezTo>
                  <a:pt x="63" y="24"/>
                  <a:pt x="59" y="26"/>
                  <a:pt x="59" y="26"/>
                </a:cubicBezTo>
                <a:cubicBezTo>
                  <a:pt x="59" y="26"/>
                  <a:pt x="56" y="22"/>
                  <a:pt x="56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4" y="22"/>
                  <a:pt x="54" y="22"/>
                  <a:pt x="54" y="22"/>
                </a:cubicBezTo>
                <a:cubicBezTo>
                  <a:pt x="53" y="22"/>
                  <a:pt x="50" y="26"/>
                  <a:pt x="50" y="26"/>
                </a:cubicBezTo>
                <a:cubicBezTo>
                  <a:pt x="50" y="26"/>
                  <a:pt x="46" y="24"/>
                  <a:pt x="46" y="24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7" y="19"/>
                  <a:pt x="47" y="18"/>
                </a:cubicBezTo>
                <a:cubicBezTo>
                  <a:pt x="47" y="18"/>
                  <a:pt x="46" y="17"/>
                  <a:pt x="46" y="16"/>
                </a:cubicBezTo>
                <a:cubicBezTo>
                  <a:pt x="45" y="16"/>
                  <a:pt x="41" y="16"/>
                  <a:pt x="41" y="15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5" y="9"/>
                  <a:pt x="46" y="9"/>
                </a:cubicBezTo>
                <a:cubicBezTo>
                  <a:pt x="46" y="9"/>
                  <a:pt x="47" y="8"/>
                  <a:pt x="47" y="7"/>
                </a:cubicBezTo>
                <a:cubicBezTo>
                  <a:pt x="47" y="7"/>
                  <a:pt x="45" y="3"/>
                  <a:pt x="45" y="2"/>
                </a:cubicBezTo>
                <a:cubicBezTo>
                  <a:pt x="45" y="2"/>
                  <a:pt x="45" y="2"/>
                  <a:pt x="46" y="2"/>
                </a:cubicBezTo>
                <a:cubicBezTo>
                  <a:pt x="46" y="2"/>
                  <a:pt x="50" y="0"/>
                  <a:pt x="50" y="0"/>
                </a:cubicBezTo>
                <a:cubicBezTo>
                  <a:pt x="50" y="0"/>
                  <a:pt x="53" y="3"/>
                  <a:pt x="54" y="4"/>
                </a:cubicBezTo>
                <a:cubicBezTo>
                  <a:pt x="54" y="4"/>
                  <a:pt x="54" y="4"/>
                  <a:pt x="55" y="4"/>
                </a:cubicBezTo>
                <a:cubicBezTo>
                  <a:pt x="55" y="4"/>
                  <a:pt x="55" y="4"/>
                  <a:pt x="56" y="4"/>
                </a:cubicBezTo>
                <a:cubicBezTo>
                  <a:pt x="57" y="2"/>
                  <a:pt x="58" y="1"/>
                  <a:pt x="59" y="0"/>
                </a:cubicBezTo>
                <a:cubicBezTo>
                  <a:pt x="59" y="0"/>
                  <a:pt x="59" y="0"/>
                  <a:pt x="59" y="0"/>
                </a:cubicBezTo>
                <a:cubicBezTo>
                  <a:pt x="59" y="0"/>
                  <a:pt x="63" y="2"/>
                  <a:pt x="64" y="2"/>
                </a:cubicBezTo>
                <a:cubicBezTo>
                  <a:pt x="64" y="2"/>
                  <a:pt x="64" y="2"/>
                  <a:pt x="64" y="2"/>
                </a:cubicBezTo>
                <a:cubicBezTo>
                  <a:pt x="64" y="3"/>
                  <a:pt x="62" y="7"/>
                  <a:pt x="62" y="7"/>
                </a:cubicBezTo>
                <a:cubicBezTo>
                  <a:pt x="62" y="8"/>
                  <a:pt x="63" y="9"/>
                  <a:pt x="63" y="9"/>
                </a:cubicBezTo>
                <a:cubicBezTo>
                  <a:pt x="64" y="9"/>
                  <a:pt x="68" y="10"/>
                  <a:pt x="68" y="10"/>
                </a:cubicBezTo>
                <a:lnTo>
                  <a:pt x="68" y="15"/>
                </a:lnTo>
                <a:close/>
                <a:moveTo>
                  <a:pt x="68" y="52"/>
                </a:moveTo>
                <a:cubicBezTo>
                  <a:pt x="68" y="52"/>
                  <a:pt x="64" y="53"/>
                  <a:pt x="63" y="53"/>
                </a:cubicBezTo>
                <a:cubicBezTo>
                  <a:pt x="63" y="54"/>
                  <a:pt x="62" y="54"/>
                  <a:pt x="62" y="55"/>
                </a:cubicBezTo>
                <a:cubicBezTo>
                  <a:pt x="62" y="56"/>
                  <a:pt x="64" y="59"/>
                  <a:pt x="64" y="60"/>
                </a:cubicBezTo>
                <a:cubicBezTo>
                  <a:pt x="64" y="60"/>
                  <a:pt x="64" y="60"/>
                  <a:pt x="64" y="60"/>
                </a:cubicBezTo>
                <a:cubicBezTo>
                  <a:pt x="63" y="60"/>
                  <a:pt x="59" y="63"/>
                  <a:pt x="59" y="63"/>
                </a:cubicBezTo>
                <a:cubicBezTo>
                  <a:pt x="59" y="63"/>
                  <a:pt x="56" y="59"/>
                  <a:pt x="56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4" y="59"/>
                  <a:pt x="54" y="59"/>
                  <a:pt x="54" y="59"/>
                </a:cubicBezTo>
                <a:cubicBezTo>
                  <a:pt x="53" y="59"/>
                  <a:pt x="50" y="63"/>
                  <a:pt x="50" y="63"/>
                </a:cubicBezTo>
                <a:cubicBezTo>
                  <a:pt x="50" y="63"/>
                  <a:pt x="46" y="60"/>
                  <a:pt x="46" y="60"/>
                </a:cubicBezTo>
                <a:cubicBezTo>
                  <a:pt x="45" y="60"/>
                  <a:pt x="45" y="60"/>
                  <a:pt x="45" y="60"/>
                </a:cubicBezTo>
                <a:cubicBezTo>
                  <a:pt x="45" y="59"/>
                  <a:pt x="47" y="56"/>
                  <a:pt x="47" y="55"/>
                </a:cubicBezTo>
                <a:cubicBezTo>
                  <a:pt x="47" y="54"/>
                  <a:pt x="46" y="54"/>
                  <a:pt x="46" y="53"/>
                </a:cubicBezTo>
                <a:cubicBezTo>
                  <a:pt x="45" y="53"/>
                  <a:pt x="41" y="52"/>
                  <a:pt x="41" y="52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46"/>
                  <a:pt x="45" y="46"/>
                  <a:pt x="46" y="46"/>
                </a:cubicBezTo>
                <a:cubicBezTo>
                  <a:pt x="46" y="45"/>
                  <a:pt x="47" y="45"/>
                  <a:pt x="47" y="44"/>
                </a:cubicBezTo>
                <a:cubicBezTo>
                  <a:pt x="47" y="43"/>
                  <a:pt x="45" y="40"/>
                  <a:pt x="45" y="39"/>
                </a:cubicBezTo>
                <a:cubicBezTo>
                  <a:pt x="45" y="39"/>
                  <a:pt x="45" y="39"/>
                  <a:pt x="46" y="39"/>
                </a:cubicBezTo>
                <a:cubicBezTo>
                  <a:pt x="46" y="39"/>
                  <a:pt x="50" y="36"/>
                  <a:pt x="50" y="36"/>
                </a:cubicBezTo>
                <a:cubicBezTo>
                  <a:pt x="50" y="36"/>
                  <a:pt x="53" y="40"/>
                  <a:pt x="54" y="40"/>
                </a:cubicBezTo>
                <a:cubicBezTo>
                  <a:pt x="54" y="40"/>
                  <a:pt x="54" y="40"/>
                  <a:pt x="55" y="40"/>
                </a:cubicBezTo>
                <a:cubicBezTo>
                  <a:pt x="55" y="40"/>
                  <a:pt x="55" y="40"/>
                  <a:pt x="56" y="40"/>
                </a:cubicBezTo>
                <a:cubicBezTo>
                  <a:pt x="57" y="39"/>
                  <a:pt x="58" y="38"/>
                  <a:pt x="59" y="36"/>
                </a:cubicBezTo>
                <a:cubicBezTo>
                  <a:pt x="59" y="36"/>
                  <a:pt x="59" y="36"/>
                  <a:pt x="59" y="36"/>
                </a:cubicBezTo>
                <a:cubicBezTo>
                  <a:pt x="59" y="36"/>
                  <a:pt x="63" y="39"/>
                  <a:pt x="64" y="39"/>
                </a:cubicBezTo>
                <a:cubicBezTo>
                  <a:pt x="64" y="39"/>
                  <a:pt x="64" y="39"/>
                  <a:pt x="64" y="39"/>
                </a:cubicBezTo>
                <a:cubicBezTo>
                  <a:pt x="64" y="40"/>
                  <a:pt x="62" y="43"/>
                  <a:pt x="62" y="44"/>
                </a:cubicBezTo>
                <a:cubicBezTo>
                  <a:pt x="62" y="45"/>
                  <a:pt x="63" y="45"/>
                  <a:pt x="63" y="46"/>
                </a:cubicBezTo>
                <a:cubicBezTo>
                  <a:pt x="64" y="46"/>
                  <a:pt x="68" y="46"/>
                  <a:pt x="68" y="47"/>
                </a:cubicBezTo>
                <a:lnTo>
                  <a:pt x="68" y="52"/>
                </a:lnTo>
                <a:close/>
                <a:moveTo>
                  <a:pt x="55" y="8"/>
                </a:moveTo>
                <a:cubicBezTo>
                  <a:pt x="52" y="8"/>
                  <a:pt x="50" y="10"/>
                  <a:pt x="50" y="13"/>
                </a:cubicBezTo>
                <a:cubicBezTo>
                  <a:pt x="50" y="15"/>
                  <a:pt x="52" y="17"/>
                  <a:pt x="55" y="17"/>
                </a:cubicBezTo>
                <a:cubicBezTo>
                  <a:pt x="57" y="17"/>
                  <a:pt x="59" y="15"/>
                  <a:pt x="59" y="13"/>
                </a:cubicBezTo>
                <a:cubicBezTo>
                  <a:pt x="59" y="10"/>
                  <a:pt x="57" y="8"/>
                  <a:pt x="55" y="8"/>
                </a:cubicBezTo>
                <a:close/>
                <a:moveTo>
                  <a:pt x="55" y="45"/>
                </a:moveTo>
                <a:cubicBezTo>
                  <a:pt x="52" y="45"/>
                  <a:pt x="50" y="47"/>
                  <a:pt x="50" y="49"/>
                </a:cubicBezTo>
                <a:cubicBezTo>
                  <a:pt x="50" y="52"/>
                  <a:pt x="52" y="54"/>
                  <a:pt x="55" y="54"/>
                </a:cubicBezTo>
                <a:cubicBezTo>
                  <a:pt x="57" y="54"/>
                  <a:pt x="59" y="52"/>
                  <a:pt x="59" y="49"/>
                </a:cubicBezTo>
                <a:cubicBezTo>
                  <a:pt x="59" y="47"/>
                  <a:pt x="57" y="45"/>
                  <a:pt x="55" y="45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703624" y="3057001"/>
            <a:ext cx="621983" cy="513778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278594" y="3031331"/>
            <a:ext cx="603218" cy="536543"/>
          </a:xfrm>
          <a:custGeom>
            <a:rect l="l" t="t" r="r" b="b"/>
            <a:pathLst>
              <a:path w="134" h="119">
                <a:moveTo>
                  <a:pt x="133" y="16"/>
                </a:moveTo>
                <a:cubicBezTo>
                  <a:pt x="121" y="5"/>
                  <a:pt x="121" y="5"/>
                  <a:pt x="121" y="5"/>
                </a:cubicBezTo>
                <a:cubicBezTo>
                  <a:pt x="119" y="3"/>
                  <a:pt x="117" y="3"/>
                  <a:pt x="115" y="5"/>
                </a:cubicBezTo>
                <a:cubicBezTo>
                  <a:pt x="114" y="6"/>
                  <a:pt x="114" y="7"/>
                  <a:pt x="114" y="8"/>
                </a:cubicBezTo>
                <a:cubicBezTo>
                  <a:pt x="113" y="8"/>
                  <a:pt x="112" y="8"/>
                  <a:pt x="111" y="9"/>
                </a:cubicBezTo>
                <a:cubicBezTo>
                  <a:pt x="111" y="9"/>
                  <a:pt x="111" y="9"/>
                  <a:pt x="111" y="9"/>
                </a:cubicBezTo>
                <a:cubicBezTo>
                  <a:pt x="81" y="39"/>
                  <a:pt x="81" y="39"/>
                  <a:pt x="81" y="39"/>
                </a:cubicBezTo>
                <a:cubicBezTo>
                  <a:pt x="81" y="42"/>
                  <a:pt x="80" y="45"/>
                  <a:pt x="79" y="47"/>
                </a:cubicBezTo>
                <a:cubicBezTo>
                  <a:pt x="82" y="50"/>
                  <a:pt x="82" y="50"/>
                  <a:pt x="82" y="50"/>
                </a:cubicBezTo>
                <a:cubicBezTo>
                  <a:pt x="82" y="50"/>
                  <a:pt x="82" y="50"/>
                  <a:pt x="82" y="50"/>
                </a:cubicBezTo>
                <a:cubicBezTo>
                  <a:pt x="83" y="51"/>
                  <a:pt x="83" y="51"/>
                  <a:pt x="83" y="51"/>
                </a:cubicBezTo>
                <a:cubicBezTo>
                  <a:pt x="76" y="57"/>
                  <a:pt x="76" y="57"/>
                  <a:pt x="76" y="57"/>
                </a:cubicBezTo>
                <a:cubicBezTo>
                  <a:pt x="54" y="35"/>
                  <a:pt x="54" y="35"/>
                  <a:pt x="54" y="35"/>
                </a:cubicBezTo>
                <a:cubicBezTo>
                  <a:pt x="56" y="26"/>
                  <a:pt x="54" y="17"/>
                  <a:pt x="47" y="10"/>
                </a:cubicBezTo>
                <a:cubicBezTo>
                  <a:pt x="40" y="3"/>
                  <a:pt x="30" y="0"/>
                  <a:pt x="21" y="3"/>
                </a:cubicBezTo>
                <a:cubicBezTo>
                  <a:pt x="36" y="18"/>
                  <a:pt x="36" y="18"/>
                  <a:pt x="36" y="18"/>
                </a:cubicBezTo>
                <a:cubicBezTo>
                  <a:pt x="32" y="32"/>
                  <a:pt x="32" y="32"/>
                  <a:pt x="32" y="32"/>
                </a:cubicBezTo>
                <a:cubicBezTo>
                  <a:pt x="18" y="36"/>
                  <a:pt x="18" y="36"/>
                  <a:pt x="18" y="36"/>
                </a:cubicBezTo>
                <a:cubicBezTo>
                  <a:pt x="3" y="21"/>
                  <a:pt x="3" y="21"/>
                  <a:pt x="3" y="21"/>
                </a:cubicBezTo>
                <a:cubicBezTo>
                  <a:pt x="0" y="30"/>
                  <a:pt x="3" y="40"/>
                  <a:pt x="10" y="47"/>
                </a:cubicBezTo>
                <a:cubicBezTo>
                  <a:pt x="17" y="54"/>
                  <a:pt x="27" y="56"/>
                  <a:pt x="36" y="53"/>
                </a:cubicBezTo>
                <a:cubicBezTo>
                  <a:pt x="37" y="53"/>
                  <a:pt x="37" y="53"/>
                  <a:pt x="37" y="53"/>
                </a:cubicBezTo>
                <a:cubicBezTo>
                  <a:pt x="58" y="75"/>
                  <a:pt x="58" y="75"/>
                  <a:pt x="58" y="75"/>
                </a:cubicBezTo>
                <a:cubicBezTo>
                  <a:pt x="38" y="96"/>
                  <a:pt x="38" y="96"/>
                  <a:pt x="38" y="96"/>
                </a:cubicBezTo>
                <a:cubicBezTo>
                  <a:pt x="36" y="95"/>
                  <a:pt x="36" y="95"/>
                  <a:pt x="36" y="95"/>
                </a:cubicBezTo>
                <a:cubicBezTo>
                  <a:pt x="31" y="99"/>
                  <a:pt x="31" y="99"/>
                  <a:pt x="31" y="99"/>
                </a:cubicBezTo>
                <a:cubicBezTo>
                  <a:pt x="21" y="115"/>
                  <a:pt x="21" y="115"/>
                  <a:pt x="21" y="115"/>
                </a:cubicBezTo>
                <a:cubicBezTo>
                  <a:pt x="23" y="117"/>
                  <a:pt x="23" y="117"/>
                  <a:pt x="23" y="117"/>
                </a:cubicBezTo>
                <a:cubicBezTo>
                  <a:pt x="39" y="107"/>
                  <a:pt x="39" y="107"/>
                  <a:pt x="39" y="107"/>
                </a:cubicBezTo>
                <a:cubicBezTo>
                  <a:pt x="43" y="101"/>
                  <a:pt x="43" y="101"/>
                  <a:pt x="43" y="101"/>
                </a:cubicBezTo>
                <a:cubicBezTo>
                  <a:pt x="42" y="100"/>
                  <a:pt x="42" y="100"/>
                  <a:pt x="42" y="100"/>
                </a:cubicBezTo>
                <a:cubicBezTo>
                  <a:pt x="63" y="80"/>
                  <a:pt x="63" y="80"/>
                  <a:pt x="63" y="80"/>
                </a:cubicBezTo>
                <a:cubicBezTo>
                  <a:pt x="98" y="115"/>
                  <a:pt x="98" y="115"/>
                  <a:pt x="98" y="115"/>
                </a:cubicBezTo>
                <a:cubicBezTo>
                  <a:pt x="101" y="117"/>
                  <a:pt x="104" y="119"/>
                  <a:pt x="107" y="119"/>
                </a:cubicBezTo>
                <a:cubicBezTo>
                  <a:pt x="110" y="119"/>
                  <a:pt x="113" y="117"/>
                  <a:pt x="116" y="115"/>
                </a:cubicBezTo>
                <a:cubicBezTo>
                  <a:pt x="121" y="110"/>
                  <a:pt x="121" y="102"/>
                  <a:pt x="116" y="97"/>
                </a:cubicBezTo>
                <a:cubicBezTo>
                  <a:pt x="81" y="62"/>
                  <a:pt x="81" y="62"/>
                  <a:pt x="81" y="62"/>
                </a:cubicBezTo>
                <a:cubicBezTo>
                  <a:pt x="87" y="56"/>
                  <a:pt x="87" y="56"/>
                  <a:pt x="87" y="56"/>
                </a:cubicBezTo>
                <a:cubicBezTo>
                  <a:pt x="90" y="59"/>
                  <a:pt x="90" y="59"/>
                  <a:pt x="90" y="59"/>
                </a:cubicBezTo>
                <a:cubicBezTo>
                  <a:pt x="92" y="57"/>
                  <a:pt x="95" y="56"/>
                  <a:pt x="98" y="57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9" y="25"/>
                  <a:pt x="129" y="24"/>
                  <a:pt x="129" y="23"/>
                </a:cubicBezTo>
                <a:cubicBezTo>
                  <a:pt x="130" y="24"/>
                  <a:pt x="132" y="23"/>
                  <a:pt x="133" y="22"/>
                </a:cubicBezTo>
                <a:cubicBezTo>
                  <a:pt x="134" y="21"/>
                  <a:pt x="134" y="18"/>
                  <a:pt x="133" y="16"/>
                </a:cubicBezTo>
                <a:close/>
                <a:moveTo>
                  <a:pt x="108" y="103"/>
                </a:moveTo>
                <a:cubicBezTo>
                  <a:pt x="111" y="103"/>
                  <a:pt x="113" y="106"/>
                  <a:pt x="113" y="108"/>
                </a:cubicBezTo>
                <a:cubicBezTo>
                  <a:pt x="113" y="111"/>
                  <a:pt x="111" y="113"/>
                  <a:pt x="108" y="113"/>
                </a:cubicBezTo>
                <a:cubicBezTo>
                  <a:pt x="105" y="113"/>
                  <a:pt x="103" y="111"/>
                  <a:pt x="103" y="108"/>
                </a:cubicBezTo>
                <a:cubicBezTo>
                  <a:pt x="103" y="106"/>
                  <a:pt x="105" y="103"/>
                  <a:pt x="108" y="103"/>
                </a:cubicBezTo>
                <a:close/>
                <a:moveTo>
                  <a:pt x="91" y="41"/>
                </a:moveTo>
                <a:cubicBezTo>
                  <a:pt x="89" y="39"/>
                  <a:pt x="89" y="39"/>
                  <a:pt x="89" y="39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4" y="19"/>
                  <a:pt x="114" y="19"/>
                  <a:pt x="114" y="19"/>
                </a:cubicBezTo>
                <a:lnTo>
                  <a:pt x="91" y="41"/>
                </a:lnTo>
                <a:close/>
                <a:moveTo>
                  <a:pt x="98" y="48"/>
                </a:moveTo>
                <a:cubicBezTo>
                  <a:pt x="96" y="47"/>
                  <a:pt x="96" y="47"/>
                  <a:pt x="96" y="47"/>
                </a:cubicBezTo>
                <a:cubicBezTo>
                  <a:pt x="119" y="24"/>
                  <a:pt x="119" y="24"/>
                  <a:pt x="119" y="24"/>
                </a:cubicBezTo>
                <a:cubicBezTo>
                  <a:pt x="121" y="26"/>
                  <a:pt x="121" y="26"/>
                  <a:pt x="121" y="26"/>
                </a:cubicBezTo>
                <a:lnTo>
                  <a:pt x="98" y="48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70" r="2957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伪造电子邮件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攻击者伪造来自银行、政府机构、知名企业等的电子邮件，诱骗用户点击恶意链接或下载恶意附件。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恶意网站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攻击者制作与正规网站相似的恶意网站，诱导用户输入个人信息或下载恶意软件。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社交媒体钓鱼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攻击者在社交媒体上发布虚假信息或链接，诱骗用户点击并泄露个人信息。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网络钓鱼的常见手段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网络钓鱼可能导致用户的个人信息泄露，如姓名、地址、电话号码、电子邮件地址等。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个人隐私泄露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25" r="8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250" r="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网络钓鱼可能导致用户的银行账户、信用卡信息被盗用，造成财产损失。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网络钓鱼可能导致攻击者利用窃取的个人信息进行身份盗用，从事非法活动。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网络钓鱼的危害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检查邮件发件人地址是否真实可靠，警惕来自未知或伪装成熟人的邮件。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邮件来源不明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留意邮件中是否包含诱人的信息，如中奖通知、紧急求助等，这些信息可能是网络钓鱼的诱饵。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诱饵内容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谨慎点击邮件中的链接或下载附件，特别是未经请求的邮件，以防止恶意软件感染或个人信息泄露。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链接和附件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识别网络钓鱼邮件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603" b="136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053" b="170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识别恶意网站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网站安全性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确认网站是否使用安全的加密连接（HTTPS），并检查网站的安全证书是否有效。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留意网站内容是否包含不良信息、恶意代码或诱导用户输入敏感信息的提示。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网站信誉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了解网站的声誉和可信度，避免访问未知或不受信任的网站。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警惕陌生人通过社交媒体或即时通讯工具冒充熟人、机构或公司，以获取你的信任。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750" r="5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冒充身份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留意他人是否试图诱导你透露敏感信息，如密码、银行账户等，这些信息可能被用于非法活动。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诱导泄露信息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警惕他人使用威胁、恐吓或紧急情况的手段，迫使你采取不安全的行为或泄露个人信息。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威胁和恐吓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识别社交工程攻击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https://d.book118.com/675011323024011101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2024-09-09T09:24:41.454</cp:lastPrinted>
  <dcterms:created xsi:type="dcterms:W3CDTF">2024-09-09T01:24:41Z</dcterms:created>
  <dcterms:modified xsi:type="dcterms:W3CDTF">2024-09-09T01:24:43Z</dcterms:modified>
</cp:coreProperties>
</file>