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A967D-82BB-473A-A47B-96AA855D7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717C4-B512-479A-856D-9D3B21A9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884A8-4268-41F4-9EEC-3C6AB05F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05935-CBE8-4DDD-A405-BF0995CD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5C4A8-3263-47AF-9603-D344DA13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9C37A-884A-4FE7-BC7D-5F88C276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A64D1-C478-4E36-9292-D9A2B3BC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82FA0-F7D1-4D03-9200-DA0422E8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BE855-317A-4368-B784-977465EC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293B0-0571-408B-8151-31F080E6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481CD-1055-47FD-A546-D4702CFB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2332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肝硬化患者护理病例讨论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肝硬化患者护理重点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长期饮酒史，曾患有慢性乙型肝炎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乏力、食欲不振、黄疸、腹胀、下肢水肿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肝功能异常，白蛋白降低，血小板减少，腹部B超显示肝脏质地不均，伴有腹水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50" b="445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减轻患者症状，控制病情进展，提高生活质量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药物治疗、饮食调整、心理支持、生活指导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患者症状得到缓解，生活质量有所提高，病情稳定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肝硬化是一种慢性肝病，由于肝细胞长期受损，导致肝脏结构改变和功能异常。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主要病因包括慢性肝炎、长期酗酒、遗传因素等。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乏力、食欲不振、腹胀、腹泻、体重下降等。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肝肿大、脾肿大、黄疸、蜘蛛痣、肝掌等。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疾病带来的身体不适和心理压力可能导致情绪低落、焦虑和抑郁。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限制活动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由于疲劳和不适，患者可能无法进行正常的日常活动。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肝硬化可能导致多种并发症，如上消化道出血、肝性脑病等。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使用保肝药物、抗病毒药物等进行治疗。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对于酒精性肝硬化患者，戒酒是首要的治疗措施。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限制脂肪和蛋白质摄入，增加维生素摄入。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对于严重或药物治疗无效的肝硬化，可能需要手术治疗。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肝硬化的治疗方式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肝硬化患者护理重点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https://d.book118.com/675012332101011102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2024-09-11T02:35:05.983</cp:lastPrinted>
  <dcterms:created xsi:type="dcterms:W3CDTF">2024-09-10T18:35:06Z</dcterms:created>
  <dcterms:modified xsi:type="dcterms:W3CDTF">2024-09-10T18:35:07Z</dcterms:modified>
</cp:coreProperties>
</file>