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242.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0.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7.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532DF20-42C7-4CC6-9A00-C35ABCBF860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015241E-D48E-425A-99FC-5DDE0DA95AB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6593867F-0D36-42F6-B635-3C51C89D5F8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F3636E60-0706-49F4-9057-A4B76BCF458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903864A3-9A91-485A-A624-247DAF293A6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0D4909B-99A8-4287-A764-87D570309748}"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C9F25112-E73A-4229-AD79-0BD1F068A75C}"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B7E45F8-8AE7-4011-BDB5-03B72218087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FA50EF27-6C49-49E2-A1A9-C7A3289E19F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3D1D3D7-FF93-41BE-9305-F2F560A228A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3BC0038-B5A9-4620-B321-C0A8AF61CC3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首页">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页">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页_带标题">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谢谢观看">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38200" y="6356351"/>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3AA615-FA5F-4B27-B81C-EE8AF46BC168}" type="datetimeFigureOut">
              <a:rPr lang="zh-CN" altLang="en-US" smtClean="0"/>
              <a:t>2023/3/8</a:t>
            </a:fld>
            <a:endParaRPr lang="zh-CN" altLang="en-US"/>
          </a:p>
        </p:txBody>
      </p:sp>
      <p:sp>
        <p:nvSpPr>
          <p:cNvPr id="3" name="页脚占位符 2"/>
          <p:cNvSpPr>
            <a:spLocks noGrp="1"/>
          </p:cNvSpPr>
          <p:nvPr>
            <p:ph type="ftr" sz="quarter" idx="11"/>
            <p:custDataLst>
              <p:tags r:id="rId3"/>
            </p:custDataLst>
          </p:nvPr>
        </p:nvSpPr>
        <p:spPr>
          <a:xfrm>
            <a:off x="4038600" y="6356351"/>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custDataLst>
              <p:tags r:id="rId4"/>
            </p:custDataLst>
          </p:nvPr>
        </p:nvSpPr>
        <p:spPr>
          <a:xfrm>
            <a:off x="8610600" y="6356351"/>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7E1D9FB-F2BC-4CD2-B531-81AE2FAE48C2}" type="slidenum">
              <a:rPr lang="zh-CN" altLang="en-US" smtClean="0"/>
              <a:t>‹#›</a:t>
            </a:fld>
            <a:endParaRPr lang="zh-CN" altLang="en-US"/>
          </a:p>
        </p:txBody>
      </p:sp>
    </p:spTree>
  </p:cSld>
  <p:clrMapOvr>
    <a:masterClrMapping/>
  </p:clrMapOvr>
  <p:transition spd="slow" advTm="2000">
    <p:fad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Tree>
  </p:cSld>
  <p:clrMapOvr>
    <a:masterClrMapping/>
  </p:clrMapOvr>
  <p:transition>
    <p:fad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755651" y="238125"/>
            <a:ext cx="10678583" cy="601663"/>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7DC85B9-47A6-4CED-85E8-E2A11321BDF6}" type="slidenum">
              <a:rPr lang="zh-CN" altLang="en-US"/>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Vertical Title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custDataLst>
              <p:tags r:id="rId4"/>
            </p:custDataLst>
          </p:nvPr>
        </p:nvSpPr>
        <p:spPr>
          <a:xfrm>
            <a:off x="838200" y="6356351"/>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7206031-9F5A-4FA8-8905-5918FF9D6223}" type="datetimeFigureOut">
              <a:rPr lang="zh-CN" altLang="en-US" smtClean="0"/>
              <a:t>2023/3/8</a:t>
            </a:fld>
            <a:endParaRPr lang="zh-CN" altLang="en-US"/>
          </a:p>
        </p:txBody>
      </p:sp>
      <p:sp>
        <p:nvSpPr>
          <p:cNvPr id="5" name="Footer Placeholder 4"/>
          <p:cNvSpPr>
            <a:spLocks noGrp="1"/>
          </p:cNvSpPr>
          <p:nvPr>
            <p:ph type="ftr" sz="quarter" idx="11"/>
            <p:custDataLst>
              <p:tags r:id="rId5"/>
            </p:custDataLst>
          </p:nvPr>
        </p:nvSpPr>
        <p:spPr>
          <a:xfrm>
            <a:off x="4038600" y="6356351"/>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custDataLst>
              <p:tags r:id="rId6"/>
            </p:custDataLst>
          </p:nvPr>
        </p:nvSpPr>
        <p:spPr>
          <a:xfrm>
            <a:off x="8610600" y="6356351"/>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85FEB55-4AFC-4F57-9ACD-06E2FFE1C61E}"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p:spPr>
        <p:txBody>
          <a:bodyPr/>
          <a:lstStyle/>
          <a:p>
            <a:r>
              <a:rPr lang="zh-CN" altLang="en-US"/>
              <a:t>单击此处编辑母版标题样式</a:t>
            </a:r>
          </a:p>
        </p:txBody>
      </p:sp>
      <p:sp>
        <p:nvSpPr>
          <p:cNvPr id="3" name="内容占位符 2"/>
          <p:cNvSpPr>
            <a:spLocks noGrp="1"/>
          </p:cNvSpPr>
          <p:nvPr>
            <p:ph idx="1"/>
            <p:custDataLst>
              <p:tags r:id="rId3"/>
            </p:custDataLst>
          </p:nvPr>
        </p:nvSpPr>
        <p:spPr>
          <a:xfrm>
            <a:off x="609600" y="1600200"/>
            <a:ext cx="10972800" cy="4525963"/>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Date Placeholder 3"/>
          <p:cNvSpPr>
            <a:spLocks noGrp="1"/>
          </p:cNvSpPr>
          <p:nvPr>
            <p:ph type="dt" sz="half" idx="10"/>
            <p:custDataLst>
              <p:tags r:id="rId4"/>
            </p:custDataLst>
          </p:nvPr>
        </p:nvSpPr>
        <p:spPr>
          <a:xfrm>
            <a:off x="609600" y="6356350"/>
            <a:ext cx="284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3C226766-FE43-4585-8166-C1BB028FCD82}" type="datetimeFigureOut">
              <a:rPr lang="en-US"/>
              <a:t>3/8/2023</a:t>
            </a:fld>
            <a:endParaRPr lang="en-US"/>
          </a:p>
        </p:txBody>
      </p:sp>
      <p:sp>
        <p:nvSpPr>
          <p:cNvPr id="5" name="Footer Placeholder 4"/>
          <p:cNvSpPr>
            <a:spLocks noGrp="1"/>
          </p:cNvSpPr>
          <p:nvPr>
            <p:ph type="ftr" sz="quarter" idx="11"/>
            <p:custDataLst>
              <p:tags r:id="rId5"/>
            </p:custDataLst>
          </p:nvPr>
        </p:nvSpPr>
        <p:spPr>
          <a:xfrm>
            <a:off x="4165600" y="6356350"/>
            <a:ext cx="3860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p>
        </p:txBody>
      </p:sp>
      <p:sp>
        <p:nvSpPr>
          <p:cNvPr id="6" name="Slide Number Placeholder 5"/>
          <p:cNvSpPr>
            <a:spLocks noGrp="1"/>
          </p:cNvSpPr>
          <p:nvPr>
            <p:ph type="sldNum" sz="quarter" idx="12"/>
            <p:custDataLst>
              <p:tags r:id="rId6"/>
            </p:custDataLst>
          </p:nvPr>
        </p:nvSpPr>
        <p:spPr>
          <a:xfrm>
            <a:off x="8737600" y="6356350"/>
            <a:ext cx="284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89402DE-20C6-4F03-B57E-2BE01AFE24C6}" type="slidenum">
              <a:rPr lang="en-US" altLang="zh-CN"/>
              <a:t>‹#›</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914400" y="152400"/>
            <a:ext cx="10261600" cy="53340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9" name="Rectangle 5"/>
          <p:cNvSpPr>
            <a:spLocks noGrp="1" noChangeArrowheads="1"/>
          </p:cNvSpPr>
          <p:nvPr>
            <p:ph type="dt" sz="half" idx="2"/>
            <p:custDataLst>
              <p:tags r:id="rId3"/>
            </p:custDataLst>
          </p:nvPr>
        </p:nvSpPr>
        <p:spPr>
          <a:xfrm>
            <a:off x="609600" y="6356350"/>
            <a:ext cx="2844800" cy="365125"/>
          </a:xfrm>
          <a:prstGeom prst="rect">
            <a:avLst/>
          </a:prstGeom>
        </p:spPr>
        <p:txBody>
          <a:bodyPr vert="horz"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10" name="Rectangle 6"/>
          <p:cNvSpPr>
            <a:spLocks noGrp="1" noChangeArrowheads="1"/>
          </p:cNvSpPr>
          <p:nvPr>
            <p:ph type="ftr" sz="quarter" idx="3"/>
            <p:custDataLst>
              <p:tags r:id="rId4"/>
            </p:custDataLst>
          </p:nvPr>
        </p:nvSpPr>
        <p:spPr>
          <a:xfrm>
            <a:off x="4165600" y="6356350"/>
            <a:ext cx="3860800" cy="365125"/>
          </a:xfrm>
          <a:prstGeom prst="rect">
            <a:avLst/>
          </a:prstGeom>
        </p:spPr>
        <p:txBody>
          <a:bodyPr vert="horz" lIns="91440" tIns="45720" rIns="91440" bIns="4572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11" name="Rectangle 7"/>
          <p:cNvSpPr>
            <a:spLocks noGrp="1" noChangeArrowheads="1"/>
          </p:cNvSpPr>
          <p:nvPr>
            <p:ph type="sldNum" sz="quarter" idx="4"/>
            <p:custDataLst>
              <p:tags r:id="rId5"/>
            </p:custDataLst>
          </p:nvPr>
        </p:nvSpPr>
        <p:spPr>
          <a:xfrm>
            <a:off x="8737600" y="6356350"/>
            <a:ext cx="2844800" cy="365125"/>
          </a:xfrm>
          <a:prstGeom prst="rect">
            <a:avLst/>
          </a:prstGeom>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5BB6C3BE-6AA2-4ECC-8D11-B85711E38586}" type="slidenum">
              <a:rPr lang="en-US" altLang="zh-CN"/>
              <a:t>‹#›</a:t>
            </a:fld>
            <a:endParaRPr lang="en-US" altLang="zh-CN"/>
          </a:p>
        </p:txBody>
      </p:sp>
    </p:spTree>
  </p:cSld>
  <p:clrMapOvr>
    <a:masterClrMapping/>
  </p:clrMapOvr>
  <p:transition>
    <p:fad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a:xfrm>
            <a:off x="609600" y="6245225"/>
            <a:ext cx="2844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latin typeface="Arial" pitchFamily="34" charset="0"/>
            </a:endParaRPr>
          </a:p>
        </p:txBody>
      </p:sp>
      <p:sp>
        <p:nvSpPr>
          <p:cNvPr id="4" name="页脚占位符 3"/>
          <p:cNvSpPr>
            <a:spLocks noGrp="1"/>
          </p:cNvSpPr>
          <p:nvPr>
            <p:ph type="ftr" sz="quarter" idx="11"/>
            <p:custDataLst>
              <p:tags r:id="rId4"/>
            </p:custDataLst>
          </p:nvPr>
        </p:nvSpPr>
        <p:spPr>
          <a:xfrm>
            <a:off x="4165600" y="6245225"/>
            <a:ext cx="3860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latin typeface="Arial" pitchFamily="34" charset="0"/>
            </a:endParaRPr>
          </a:p>
        </p:txBody>
      </p:sp>
      <p:sp>
        <p:nvSpPr>
          <p:cNvPr id="5" name="灯片编号占位符 4"/>
          <p:cNvSpPr>
            <a:spLocks noGrp="1"/>
          </p:cNvSpPr>
          <p:nvPr>
            <p:ph type="sldNum" sz="quarter" idx="12"/>
            <p:custDataLst>
              <p:tags r:id="rId5"/>
            </p:custDataLst>
          </p:nvPr>
        </p:nvSpPr>
        <p:spPr>
          <a:xfrm>
            <a:off x="8737600" y="6245225"/>
            <a:ext cx="2844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9A0DB2DC-4C9A-4742-B13C-FB6460FD3503}" type="slidenum">
              <a:rPr lang="zh-CN" altLang="en-US">
                <a:latin typeface="Arial" pitchFamily="34" charset="0"/>
              </a:rPr>
              <a:t>‹#›</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9600" y="1600200"/>
            <a:ext cx="5376672"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205728" y="1600200"/>
            <a:ext cx="5376672"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a:xfrm>
            <a:off x="609600" y="6245225"/>
            <a:ext cx="2844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latin typeface="Arial" pitchFamily="34" charset="0"/>
            </a:endParaRPr>
          </a:p>
        </p:txBody>
      </p:sp>
      <p:sp>
        <p:nvSpPr>
          <p:cNvPr id="6" name="页脚占位符 5"/>
          <p:cNvSpPr>
            <a:spLocks noGrp="1"/>
          </p:cNvSpPr>
          <p:nvPr>
            <p:ph type="ftr" sz="quarter" idx="11"/>
            <p:custDataLst>
              <p:tags r:id="rId6"/>
            </p:custDataLst>
          </p:nvPr>
        </p:nvSpPr>
        <p:spPr>
          <a:xfrm>
            <a:off x="4165600" y="6245225"/>
            <a:ext cx="3860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latin typeface="Arial" pitchFamily="34" charset="0"/>
            </a:endParaRPr>
          </a:p>
        </p:txBody>
      </p:sp>
      <p:sp>
        <p:nvSpPr>
          <p:cNvPr id="7" name="灯片编号占位符 6"/>
          <p:cNvSpPr>
            <a:spLocks noGrp="1"/>
          </p:cNvSpPr>
          <p:nvPr>
            <p:ph type="sldNum" sz="quarter" idx="12"/>
            <p:custDataLst>
              <p:tags r:id="rId7"/>
            </p:custDataLst>
          </p:nvPr>
        </p:nvSpPr>
        <p:spPr>
          <a:xfrm>
            <a:off x="8737600" y="6245225"/>
            <a:ext cx="2844800" cy="47625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9A0DB2DC-4C9A-4742-B13C-FB6460FD3503}" type="slidenum">
              <a:rPr lang="zh-CN" altLang="en-US">
                <a:latin typeface="Arial" pitchFamily="34" charset="0"/>
              </a:rPr>
              <a:t>‹#›</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slideLayout" Target="../slideLayouts/slideLayout13.xml"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tags" Target="../tags/tag131.xml" /><Relationship Id="rId26" Type="http://schemas.openxmlformats.org/officeDocument/2006/relationships/tags" Target="../tags/tag132.xml" /><Relationship Id="rId27" Type="http://schemas.openxmlformats.org/officeDocument/2006/relationships/tags" Target="../tags/tag133.xml" /><Relationship Id="rId28" Type="http://schemas.openxmlformats.org/officeDocument/2006/relationships/tags" Target="../tags/tag134.xml" /><Relationship Id="rId29" Type="http://schemas.openxmlformats.org/officeDocument/2006/relationships/tags" Target="../tags/tag135.xml" /><Relationship Id="rId3" Type="http://schemas.openxmlformats.org/officeDocument/2006/relationships/slideLayout" Target="../slideLayouts/slideLayout14.xml" /><Relationship Id="rId30" Type="http://schemas.openxmlformats.org/officeDocument/2006/relationships/image" Target="file:///D:\qq&#25991;&#20214;\712321467\Image\C2C\Image2\%7b75232B38-A165-1FB7-499C-2E1C792CACB5%7d.png" TargetMode="External" /><Relationship Id="rId31" Type="http://schemas.openxmlformats.org/officeDocument/2006/relationships/image" Target="../media/image1.png" /><Relationship Id="rId32" Type="http://schemas.openxmlformats.org/officeDocument/2006/relationships/tags" Target="../tags/tag136.xml" /><Relationship Id="rId33" Type="http://schemas.openxmlformats.org/officeDocument/2006/relationships/image" Target="../media/image2.png" /><Relationship Id="rId34"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33">
            <a:extLst>
              <a:ext uri="{28A0092B-C50C-407E-A947-70E740481C1C}">
                <a14:useLocalDpi xmlns:a14="http://schemas.microsoft.com/office/drawing/2010/main"/>
              </a:ext>
            </a:extLst>
          </a:blip>
          <a:stretch>
            <a:fillRect/>
          </a:stretch>
        </a:blipFill>
        <a:effectLst/>
      </p:bgPr>
    </p:bg>
    <p:spTree>
      <p:nvGrpSpPr>
        <p:cNvPr id="1" name=""/>
        <p:cNvGrpSpPr/>
        <p:nvPr>
          <p:custDataLst>
            <p:tags r:id="rId13"/>
          </p:custDataLst>
        </p:nvPr>
      </p:nvGrpSpPr>
      <p:grpSpPr>
        <a:xfrm>
          <a:off x="0" y="0"/>
          <a:ext cx="0" cy="0"/>
        </a:xfrm>
      </p:grpSpPr>
      <p:sp>
        <p:nvSpPr>
          <p:cNvPr id="16" name="文本框 15"/>
          <p:cNvSpPr txBox="1"/>
          <p:nvPr userDrawn="1">
            <p:custDataLst>
              <p:tags r:id="rId14"/>
            </p:custDataLst>
          </p:nvPr>
        </p:nvSpPr>
        <p:spPr>
          <a:xfrm rot="900000">
            <a:off x="-10072498" y="866851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17" name="文本框 16"/>
          <p:cNvSpPr txBox="1"/>
          <p:nvPr userDrawn="1">
            <p:custDataLst>
              <p:tags r:id="rId15"/>
            </p:custDataLst>
          </p:nvPr>
        </p:nvSpPr>
        <p:spPr>
          <a:xfrm rot="900000">
            <a:off x="-10072497" y="466801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18" name="文本框 17"/>
          <p:cNvSpPr txBox="1"/>
          <p:nvPr userDrawn="1">
            <p:custDataLst>
              <p:tags r:id="rId16"/>
            </p:custDataLst>
          </p:nvPr>
        </p:nvSpPr>
        <p:spPr>
          <a:xfrm rot="900000">
            <a:off x="-10072497" y="66751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19" name="文本框 18"/>
          <p:cNvSpPr txBox="1"/>
          <p:nvPr userDrawn="1">
            <p:custDataLst>
              <p:tags r:id="rId17"/>
            </p:custDataLst>
          </p:nvPr>
        </p:nvSpPr>
        <p:spPr>
          <a:xfrm rot="900000">
            <a:off x="-10072497" y="-3332988"/>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25" name="文本框 24"/>
          <p:cNvSpPr txBox="1"/>
          <p:nvPr userDrawn="1">
            <p:custDataLst>
              <p:tags r:id="rId18"/>
            </p:custDataLst>
          </p:nvPr>
        </p:nvSpPr>
        <p:spPr>
          <a:xfrm rot="900000">
            <a:off x="-7843648" y="1044016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26" name="文本框 25"/>
          <p:cNvSpPr txBox="1"/>
          <p:nvPr userDrawn="1">
            <p:custDataLst>
              <p:tags r:id="rId19"/>
            </p:custDataLst>
          </p:nvPr>
        </p:nvSpPr>
        <p:spPr>
          <a:xfrm rot="900000">
            <a:off x="-7843647" y="643966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27" name="文本框 26"/>
          <p:cNvSpPr txBox="1"/>
          <p:nvPr userDrawn="1">
            <p:custDataLst>
              <p:tags r:id="rId20"/>
            </p:custDataLst>
          </p:nvPr>
        </p:nvSpPr>
        <p:spPr>
          <a:xfrm rot="900000">
            <a:off x="-7843647" y="2439162"/>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28" name="文本框 27"/>
          <p:cNvSpPr txBox="1"/>
          <p:nvPr userDrawn="1">
            <p:custDataLst>
              <p:tags r:id="rId21"/>
            </p:custDataLst>
          </p:nvPr>
        </p:nvSpPr>
        <p:spPr>
          <a:xfrm rot="900000">
            <a:off x="-7843647" y="-1561338"/>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29" name="文本框 28"/>
          <p:cNvSpPr txBox="1"/>
          <p:nvPr userDrawn="1">
            <p:custDataLst>
              <p:tags r:id="rId22"/>
            </p:custDataLst>
          </p:nvPr>
        </p:nvSpPr>
        <p:spPr>
          <a:xfrm rot="900000">
            <a:off x="18588225" y="866851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0" name="文本框 29"/>
          <p:cNvSpPr txBox="1"/>
          <p:nvPr userDrawn="1">
            <p:custDataLst>
              <p:tags r:id="rId23"/>
            </p:custDataLst>
          </p:nvPr>
        </p:nvSpPr>
        <p:spPr>
          <a:xfrm rot="900000">
            <a:off x="18588227" y="466801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1" name="文本框 30"/>
          <p:cNvSpPr txBox="1"/>
          <p:nvPr userDrawn="1">
            <p:custDataLst>
              <p:tags r:id="rId24"/>
            </p:custDataLst>
          </p:nvPr>
        </p:nvSpPr>
        <p:spPr>
          <a:xfrm rot="900000">
            <a:off x="18588227" y="66751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2" name="文本框 31"/>
          <p:cNvSpPr txBox="1"/>
          <p:nvPr userDrawn="1">
            <p:custDataLst>
              <p:tags r:id="rId25"/>
            </p:custDataLst>
          </p:nvPr>
        </p:nvSpPr>
        <p:spPr>
          <a:xfrm rot="900000">
            <a:off x="18588227" y="-3332987"/>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3" name="文本框 32"/>
          <p:cNvSpPr txBox="1"/>
          <p:nvPr userDrawn="1">
            <p:custDataLst>
              <p:tags r:id="rId26"/>
            </p:custDataLst>
          </p:nvPr>
        </p:nvSpPr>
        <p:spPr>
          <a:xfrm rot="900000">
            <a:off x="20817075" y="1044016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4" name="文本框 33"/>
          <p:cNvSpPr txBox="1"/>
          <p:nvPr userDrawn="1">
            <p:custDataLst>
              <p:tags r:id="rId27"/>
            </p:custDataLst>
          </p:nvPr>
        </p:nvSpPr>
        <p:spPr>
          <a:xfrm rot="900000">
            <a:off x="20817077" y="643966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5" name="文本框 34"/>
          <p:cNvSpPr txBox="1"/>
          <p:nvPr userDrawn="1">
            <p:custDataLst>
              <p:tags r:id="rId28"/>
            </p:custDataLst>
          </p:nvPr>
        </p:nvSpPr>
        <p:spPr>
          <a:xfrm rot="900000">
            <a:off x="20817077" y="2439163"/>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sp>
        <p:nvSpPr>
          <p:cNvPr id="36" name="文本框 35"/>
          <p:cNvSpPr txBox="1"/>
          <p:nvPr userDrawn="1">
            <p:custDataLst>
              <p:tags r:id="rId29"/>
            </p:custDataLst>
          </p:nvPr>
        </p:nvSpPr>
        <p:spPr>
          <a:xfrm rot="900000">
            <a:off x="20817077" y="-1561337"/>
            <a:ext cx="201856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rgbClr val="ECECEC"/>
                </a:solidFill>
              </a:rPr>
              <a:t>www.51jiaoxi.com</a:t>
            </a:r>
            <a:endParaRPr kumimoji="1" lang="zh-CN" altLang="en-US">
              <a:solidFill>
                <a:srgbClr val="ECECEC"/>
              </a:solidFill>
            </a:endParaRPr>
          </a:p>
        </p:txBody>
      </p:sp>
      <p:pic>
        <p:nvPicPr>
          <p:cNvPr id="37" name="图片 1073743875" descr="学科网 zxxk.com"/>
          <p:cNvPicPr>
            <a:picLocks noChangeAspect="1"/>
          </p:cNvPicPr>
          <p:nvPr>
            <p:custDataLst>
              <p:tags r:id="rId32"/>
            </p:custDataLst>
          </p:nvPr>
        </p:nvPicPr>
        <p:blipFill>
          <a:blip r:embed="rId31" r:link="rId3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image" Target="../media/image4.png"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image" Target="../media/image5.jpeg" /><Relationship Id="rId7" Type="http://schemas.openxmlformats.org/officeDocument/2006/relationships/tags" Target="../tags/tag1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image" Target="../media/image6.jpeg" /><Relationship Id="rId6" Type="http://schemas.openxmlformats.org/officeDocument/2006/relationships/tags" Target="../tags/tag1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7.jpeg" /><Relationship Id="rId6" Type="http://schemas.openxmlformats.org/officeDocument/2006/relationships/tags" Target="../tags/tag17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image" Target="../media/image8.jpeg" /><Relationship Id="rId6" Type="http://schemas.openxmlformats.org/officeDocument/2006/relationships/tags" Target="../tags/tag1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hyperlink" Target="https://d.book118.com/6750131423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2254797" y="1897379"/>
            <a:ext cx="7811770"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sz="6600" b="1" smtClean="0">
                <a:solidFill>
                  <a:srgbClr val="7B611B"/>
                </a:solidFill>
                <a:latin typeface="黑体" panose="02010609060101010101" charset="-122"/>
                <a:ea typeface="黑体" panose="02010609060101010101" charset="-122"/>
                <a:cs typeface="黑体" panose="02010609060101010101" charset="-122"/>
                <a:sym typeface="+mn-ea"/>
              </a:rPr>
              <a:t>《登快阁》</a:t>
            </a:r>
            <a:endParaRPr kumimoji="1" lang="zh-CN" altLang="zh-CN" sz="6600" b="1" smtClean="0">
              <a:solidFill>
                <a:srgbClr val="7B611B"/>
              </a:solidFill>
              <a:latin typeface="黑体" panose="02010609060101010101" charset="-122"/>
              <a:ea typeface="黑体" panose="02010609060101010101" charset="-122"/>
              <a:cs typeface="黑体" panose="02010609060101010101" charset="-122"/>
              <a:sym typeface="+mn-ea"/>
            </a:endParaRPr>
          </a:p>
        </p:txBody>
      </p:sp>
      <p:sp>
        <p:nvSpPr>
          <p:cNvPr id="4" name="文本框 3"/>
          <p:cNvSpPr txBox="1"/>
          <p:nvPr>
            <p:custDataLst>
              <p:tags r:id="rId4"/>
            </p:custDataLst>
          </p:nvPr>
        </p:nvSpPr>
        <p:spPr>
          <a:xfrm>
            <a:off x="2698345" y="3801477"/>
            <a:ext cx="6924675"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sz="3200" b="1">
                <a:solidFill>
                  <a:srgbClr val="7B611B"/>
                </a:solidFill>
                <a:latin typeface="黑体" panose="02010609060101010101" charset="-122"/>
                <a:ea typeface="黑体" panose="02010609060101010101" charset="-122"/>
                <a:cs typeface="黑体" panose="02010609060101010101" charset="-122"/>
              </a:rPr>
              <a:t>高中语文</a:t>
            </a:r>
            <a:r>
              <a:rPr kumimoji="1" lang="zh-CN" altLang="en-US" sz="3200" b="1">
                <a:solidFill>
                  <a:srgbClr val="7B611B"/>
                </a:solidFill>
                <a:latin typeface="黑体" panose="02010609060101010101" charset="-122"/>
                <a:ea typeface="黑体" panose="02010609060101010101" charset="-122"/>
                <a:cs typeface="黑体" panose="02010609060101010101" charset="-122"/>
              </a:rPr>
              <a:t> </a:t>
            </a:r>
            <a:r>
              <a:rPr kumimoji="1" lang="en-US" altLang="zh-CN" sz="3200" b="1">
                <a:solidFill>
                  <a:srgbClr val="7B611B"/>
                </a:solidFill>
                <a:latin typeface="黑体" panose="02010609060101010101" charset="-122"/>
                <a:ea typeface="黑体" panose="02010609060101010101" charset="-122"/>
                <a:cs typeface="黑体" panose="02010609060101010101" charset="-122"/>
              </a:rPr>
              <a:t>/</a:t>
            </a:r>
            <a:r>
              <a:rPr kumimoji="1" lang="zh-CN" altLang="en-US" sz="3200" b="1">
                <a:solidFill>
                  <a:srgbClr val="7B611B"/>
                </a:solidFill>
                <a:latin typeface="黑体" panose="02010609060101010101" charset="-122"/>
                <a:ea typeface="黑体" panose="02010609060101010101" charset="-122"/>
                <a:cs typeface="黑体" panose="02010609060101010101" charset="-122"/>
              </a:rPr>
              <a:t> 统编版 </a:t>
            </a:r>
            <a:r>
              <a:rPr kumimoji="1" lang="en-US" altLang="zh-CN" sz="3200" b="1">
                <a:solidFill>
                  <a:srgbClr val="7B611B"/>
                </a:solidFill>
                <a:latin typeface="黑体" panose="02010609060101010101" charset="-122"/>
                <a:ea typeface="黑体" panose="02010609060101010101" charset="-122"/>
                <a:cs typeface="黑体" panose="02010609060101010101" charset="-122"/>
              </a:rPr>
              <a:t>/</a:t>
            </a:r>
            <a:r>
              <a:rPr kumimoji="1" lang="zh-CN" altLang="en-US" sz="3200" b="1">
                <a:solidFill>
                  <a:srgbClr val="7B611B"/>
                </a:solidFill>
                <a:latin typeface="黑体" panose="02010609060101010101" charset="-122"/>
                <a:ea typeface="黑体" panose="02010609060101010101" charset="-122"/>
                <a:cs typeface="黑体" panose="02010609060101010101" charset="-122"/>
              </a:rPr>
              <a:t>选择性必修下册</a:t>
            </a:r>
          </a:p>
        </p:txBody>
      </p:sp>
      <p:sp>
        <p:nvSpPr>
          <p:cNvPr id="5" name="矩形 4"/>
          <p:cNvSpPr/>
          <p:nvPr>
            <p:custDataLst>
              <p:tags r:id="rId5"/>
            </p:custDataLst>
          </p:nvPr>
        </p:nvSpPr>
        <p:spPr>
          <a:xfrm>
            <a:off x="0" y="5800857"/>
            <a:ext cx="12192000" cy="42067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0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58183" y="350873"/>
            <a:ext cx="7924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t>目录</a:t>
            </a:r>
          </a:p>
        </p:txBody>
      </p:sp>
      <p:grpSp>
        <p:nvGrpSpPr>
          <p:cNvPr id="9" name="组合 8"/>
          <p:cNvGrpSpPr/>
          <p:nvPr>
            <p:custDataLst>
              <p:tags r:id="rId4"/>
            </p:custDataLst>
          </p:nvPr>
        </p:nvGrpSpPr>
        <p:grpSpPr>
          <a:xfrm>
            <a:off x="1832269" y="2322195"/>
            <a:ext cx="1169376" cy="2774592"/>
            <a:chOff x="1248118" y="3091595"/>
            <a:chExt cx="836050" cy="2007019"/>
          </a:xfrm>
        </p:grpSpPr>
        <p:sp>
          <p:nvSpPr>
            <p:cNvPr id="4" name="文本框 3"/>
            <p:cNvSpPr txBox="1"/>
            <p:nvPr>
              <p:custDataLst>
                <p:tags r:id="rId5"/>
              </p:custDataLst>
            </p:nvPr>
          </p:nvSpPr>
          <p:spPr>
            <a:xfrm>
              <a:off x="1248118" y="3091595"/>
              <a:ext cx="394522" cy="2007019"/>
            </a:xfrm>
            <a:prstGeom prst="rect">
              <a:avLst/>
            </a:prstGeom>
            <a:blipFill rotWithShape="1">
              <a:blip r:embed="rId6"/>
              <a:tile tx="0" ty="0" sx="100000" sy="100000" flip="none" algn="tl"/>
            </a:blipFill>
            <a:effectLst>
              <a:outerShdw blurRad="50800" dist="25400" dir="5400000" sx="101000" sy="101000" algn="ctr" rotWithShape="0">
                <a:srgbClr val="000000">
                  <a:alpha val="43137"/>
                </a:srgbClr>
              </a:outerShdw>
            </a:effectLst>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sym typeface="微软雅黑" panose="020b0503020204020204" pitchFamily="34" charset="-122"/>
                </a:rPr>
                <a:t>第一部分</a:t>
              </a:r>
            </a:p>
          </p:txBody>
        </p:sp>
        <p:sp>
          <p:nvSpPr>
            <p:cNvPr id="8" name="文本框 7"/>
            <p:cNvSpPr txBox="1"/>
            <p:nvPr>
              <p:custDataLst>
                <p:tags r:id="rId7"/>
              </p:custDataLst>
            </p:nvPr>
          </p:nvSpPr>
          <p:spPr>
            <a:xfrm>
              <a:off x="1657448" y="3601619"/>
              <a:ext cx="426720" cy="1134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黑体" panose="02010609060101010101" charset="-122"/>
                  <a:ea typeface="黑体" panose="02010609060101010101" charset="-122"/>
                  <a:sym typeface="微软雅黑" panose="020b0503020204020204" pitchFamily="34" charset="-122"/>
                </a:rPr>
                <a:t>新课导入</a:t>
              </a:r>
            </a:p>
          </p:txBody>
        </p:sp>
      </p:grpSp>
      <p:grpSp>
        <p:nvGrpSpPr>
          <p:cNvPr id="25" name="组合 24"/>
          <p:cNvGrpSpPr/>
          <p:nvPr>
            <p:custDataLst>
              <p:tags r:id="rId8"/>
            </p:custDataLst>
          </p:nvPr>
        </p:nvGrpSpPr>
        <p:grpSpPr>
          <a:xfrm>
            <a:off x="3988729" y="2322195"/>
            <a:ext cx="1169376" cy="2774592"/>
            <a:chOff x="1248118" y="3091595"/>
            <a:chExt cx="836050" cy="2007019"/>
          </a:xfrm>
        </p:grpSpPr>
        <p:sp>
          <p:nvSpPr>
            <p:cNvPr id="26" name="文本框 25"/>
            <p:cNvSpPr txBox="1"/>
            <p:nvPr>
              <p:custDataLst>
                <p:tags r:id="rId9"/>
              </p:custDataLst>
            </p:nvPr>
          </p:nvSpPr>
          <p:spPr>
            <a:xfrm>
              <a:off x="1248118" y="3091595"/>
              <a:ext cx="394522" cy="2007019"/>
            </a:xfrm>
            <a:prstGeom prst="rect">
              <a:avLst/>
            </a:prstGeom>
            <a:blipFill rotWithShape="1">
              <a:blip r:embed="rId6"/>
              <a:tile tx="0" ty="0" sx="100000" sy="100000" flip="none" algn="tl"/>
            </a:blipFill>
            <a:effectLst>
              <a:outerShdw blurRad="50800" dist="25400" dir="5400000" sx="101000" sy="101000" algn="ctr" rotWithShape="0">
                <a:srgbClr val="000000">
                  <a:alpha val="43137"/>
                </a:srgbClr>
              </a:outerShdw>
            </a:effectLst>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sym typeface="微软雅黑" panose="020b0503020204020204" pitchFamily="34" charset="-122"/>
                </a:rPr>
                <a:t>第二部分</a:t>
              </a:r>
            </a:p>
          </p:txBody>
        </p:sp>
        <p:sp>
          <p:nvSpPr>
            <p:cNvPr id="27" name="文本框 26"/>
            <p:cNvSpPr txBox="1"/>
            <p:nvPr>
              <p:custDataLst>
                <p:tags r:id="rId10"/>
              </p:custDataLst>
            </p:nvPr>
          </p:nvSpPr>
          <p:spPr>
            <a:xfrm>
              <a:off x="1657448" y="3601619"/>
              <a:ext cx="426720" cy="1134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latin typeface="黑体" panose="02010609060101010101" charset="-122"/>
                  <a:ea typeface="黑体" panose="02010609060101010101" charset="-122"/>
                  <a:sym typeface="微软雅黑" panose="020b0503020204020204" pitchFamily="34" charset="-122"/>
                </a:rPr>
                <a:t>作者简介</a:t>
              </a:r>
            </a:p>
          </p:txBody>
        </p:sp>
      </p:grpSp>
      <p:grpSp>
        <p:nvGrpSpPr>
          <p:cNvPr id="28" name="组合 27"/>
          <p:cNvGrpSpPr/>
          <p:nvPr>
            <p:custDataLst>
              <p:tags r:id="rId11"/>
            </p:custDataLst>
          </p:nvPr>
        </p:nvGrpSpPr>
        <p:grpSpPr>
          <a:xfrm>
            <a:off x="5929289" y="2322195"/>
            <a:ext cx="1169376" cy="2774592"/>
            <a:chOff x="1248118" y="3091595"/>
            <a:chExt cx="836050" cy="2007019"/>
          </a:xfrm>
        </p:grpSpPr>
        <p:sp>
          <p:nvSpPr>
            <p:cNvPr id="29" name="文本框 28"/>
            <p:cNvSpPr txBox="1"/>
            <p:nvPr>
              <p:custDataLst>
                <p:tags r:id="rId12"/>
              </p:custDataLst>
            </p:nvPr>
          </p:nvSpPr>
          <p:spPr>
            <a:xfrm>
              <a:off x="1248118" y="3091595"/>
              <a:ext cx="394522" cy="2007019"/>
            </a:xfrm>
            <a:prstGeom prst="rect">
              <a:avLst/>
            </a:prstGeom>
            <a:blipFill rotWithShape="1">
              <a:blip r:embed="rId6"/>
              <a:tile tx="0" ty="0" sx="100000" sy="100000" flip="none" algn="tl"/>
            </a:blipFill>
            <a:effectLst>
              <a:outerShdw blurRad="50800" dist="25400" dir="5400000" sx="101000" sy="101000" algn="ctr" rotWithShape="0">
                <a:srgbClr val="000000">
                  <a:alpha val="43137"/>
                </a:srgbClr>
              </a:outerShdw>
            </a:effectLst>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sym typeface="微软雅黑" panose="020b0503020204020204" pitchFamily="34" charset="-122"/>
                </a:rPr>
                <a:t>第三部分</a:t>
              </a:r>
            </a:p>
          </p:txBody>
        </p:sp>
        <p:sp>
          <p:nvSpPr>
            <p:cNvPr id="30" name="文本框 29"/>
            <p:cNvSpPr txBox="1"/>
            <p:nvPr>
              <p:custDataLst>
                <p:tags r:id="rId13"/>
              </p:custDataLst>
            </p:nvPr>
          </p:nvSpPr>
          <p:spPr>
            <a:xfrm>
              <a:off x="1657448" y="3601619"/>
              <a:ext cx="426720" cy="1134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黑体" panose="02010609060101010101" charset="-122"/>
                  <a:ea typeface="黑体" panose="02010609060101010101" charset="-122"/>
                  <a:sym typeface="微软雅黑" panose="020b0503020204020204" pitchFamily="34" charset="-122"/>
                </a:rPr>
                <a:t>整体阅读</a:t>
              </a:r>
            </a:p>
          </p:txBody>
        </p:sp>
      </p:grpSp>
      <p:grpSp>
        <p:nvGrpSpPr>
          <p:cNvPr id="31" name="组合 30"/>
          <p:cNvGrpSpPr/>
          <p:nvPr>
            <p:custDataLst>
              <p:tags r:id="rId14"/>
            </p:custDataLst>
          </p:nvPr>
        </p:nvGrpSpPr>
        <p:grpSpPr>
          <a:xfrm>
            <a:off x="7869849" y="2322195"/>
            <a:ext cx="1169376" cy="2774592"/>
            <a:chOff x="1248118" y="3091595"/>
            <a:chExt cx="836050" cy="2007019"/>
          </a:xfrm>
        </p:grpSpPr>
        <p:sp>
          <p:nvSpPr>
            <p:cNvPr id="32" name="文本框 31"/>
            <p:cNvSpPr txBox="1"/>
            <p:nvPr>
              <p:custDataLst>
                <p:tags r:id="rId15"/>
              </p:custDataLst>
            </p:nvPr>
          </p:nvSpPr>
          <p:spPr>
            <a:xfrm>
              <a:off x="1248118" y="3091595"/>
              <a:ext cx="394522" cy="2007019"/>
            </a:xfrm>
            <a:prstGeom prst="rect">
              <a:avLst/>
            </a:prstGeom>
            <a:blipFill rotWithShape="1">
              <a:blip r:embed="rId6"/>
              <a:tile tx="0" ty="0" sx="100000" sy="100000" flip="none" algn="tl"/>
            </a:blipFill>
            <a:effectLst>
              <a:outerShdw blurRad="50800" dist="25400" dir="5400000" sx="101000" sy="101000" algn="ctr" rotWithShape="0">
                <a:srgbClr val="000000">
                  <a:alpha val="43137"/>
                </a:srgbClr>
              </a:outerShdw>
            </a:effectLst>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sym typeface="微软雅黑" panose="020b0503020204020204" pitchFamily="34" charset="-122"/>
                </a:rPr>
                <a:t>第四部分</a:t>
              </a:r>
            </a:p>
          </p:txBody>
        </p:sp>
        <p:sp>
          <p:nvSpPr>
            <p:cNvPr id="33" name="文本框 32"/>
            <p:cNvSpPr txBox="1"/>
            <p:nvPr>
              <p:custDataLst>
                <p:tags r:id="rId16"/>
              </p:custDataLst>
            </p:nvPr>
          </p:nvSpPr>
          <p:spPr>
            <a:xfrm>
              <a:off x="1657448" y="3601619"/>
              <a:ext cx="426720" cy="1134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黑体" panose="02010609060101010101" charset="-122"/>
                  <a:ea typeface="黑体" panose="02010609060101010101" charset="-122"/>
                  <a:sym typeface="微软雅黑" panose="020b0503020204020204" pitchFamily="34" charset="-122"/>
                </a:rPr>
                <a:t>合作探究</a:t>
              </a:r>
            </a:p>
          </p:txBody>
        </p:sp>
      </p:grpSp>
      <p:grpSp>
        <p:nvGrpSpPr>
          <p:cNvPr id="34" name="组合 33"/>
          <p:cNvGrpSpPr/>
          <p:nvPr>
            <p:custDataLst>
              <p:tags r:id="rId17"/>
            </p:custDataLst>
          </p:nvPr>
        </p:nvGrpSpPr>
        <p:grpSpPr>
          <a:xfrm>
            <a:off x="9923439" y="2322195"/>
            <a:ext cx="1169376" cy="2774592"/>
            <a:chOff x="1248118" y="3091595"/>
            <a:chExt cx="836050" cy="2007019"/>
          </a:xfrm>
        </p:grpSpPr>
        <p:sp>
          <p:nvSpPr>
            <p:cNvPr id="35" name="文本框 34"/>
            <p:cNvSpPr txBox="1"/>
            <p:nvPr>
              <p:custDataLst>
                <p:tags r:id="rId18"/>
              </p:custDataLst>
            </p:nvPr>
          </p:nvSpPr>
          <p:spPr>
            <a:xfrm>
              <a:off x="1248118" y="3091595"/>
              <a:ext cx="394522" cy="2007019"/>
            </a:xfrm>
            <a:prstGeom prst="rect">
              <a:avLst/>
            </a:prstGeom>
            <a:blipFill rotWithShape="1">
              <a:blip r:embed="rId6"/>
              <a:tile tx="0" ty="0" sx="100000" sy="100000" flip="none" algn="tl"/>
            </a:blipFill>
            <a:effectLst>
              <a:outerShdw blurRad="50800" dist="25400" dir="5400000" sx="101000" sy="101000" algn="ctr" rotWithShape="0">
                <a:srgbClr val="000000">
                  <a:alpha val="43137"/>
                </a:srgbClr>
              </a:outerShdw>
            </a:effectLst>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sym typeface="微软雅黑" panose="020b0503020204020204" pitchFamily="34" charset="-122"/>
                </a:rPr>
                <a:t>第五部分</a:t>
              </a:r>
            </a:p>
          </p:txBody>
        </p:sp>
        <p:sp>
          <p:nvSpPr>
            <p:cNvPr id="36" name="文本框 35"/>
            <p:cNvSpPr txBox="1"/>
            <p:nvPr>
              <p:custDataLst>
                <p:tags r:id="rId19"/>
              </p:custDataLst>
            </p:nvPr>
          </p:nvSpPr>
          <p:spPr>
            <a:xfrm>
              <a:off x="1657448" y="3601619"/>
              <a:ext cx="426720" cy="1134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黑体" panose="02010609060101010101" charset="-122"/>
                  <a:ea typeface="黑体" panose="02010609060101010101" charset="-122"/>
                  <a:sym typeface="微软雅黑" panose="020b0503020204020204" pitchFamily="34" charset="-122"/>
                </a:rPr>
                <a:t>巩固提升</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500"/>
                                        <p:tgtEl>
                                          <p:spTgt spid="9"/>
                                        </p:tgtEl>
                                      </p:cBhvr>
                                    </p:animEffect>
                                  </p:childTnLst>
                                </p:cTn>
                              </p:par>
                            </p:childTnLst>
                          </p:cTn>
                        </p:par>
                        <p:par>
                          <p:cTn id="8" fill="hold" nodeType="afterGroup">
                            <p:stCondLst>
                              <p:cond delay="500"/>
                            </p:stCondLst>
                            <p:childTnLst>
                              <p:par>
                                <p:cTn id="9" presetID="22" presetClass="entr" presetSubtype="1" dur="500" fill="hold" nodeType="after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wipe(up)">
                                      <p:cBhvr>
                                        <p:cTn id="11" dur="500"/>
                                        <p:tgtEl>
                                          <p:spTgt spid="25"/>
                                        </p:tgtEl>
                                      </p:cBhvr>
                                    </p:animEffect>
                                  </p:childTnLst>
                                </p:cTn>
                              </p:par>
                            </p:childTnLst>
                          </p:cTn>
                        </p:par>
                        <p:par>
                          <p:cTn id="12" fill="hold" nodeType="afterGroup">
                            <p:stCondLst>
                              <p:cond delay="1000"/>
                            </p:stCondLst>
                            <p:childTnLst>
                              <p:par>
                                <p:cTn id="13" presetID="22" presetClass="entr" presetSubtype="1" dur="500" fill="hold" nodeType="after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wipe(up)">
                                      <p:cBhvr>
                                        <p:cTn id="15" dur="500"/>
                                        <p:tgtEl>
                                          <p:spTgt spid="28"/>
                                        </p:tgtEl>
                                      </p:cBhvr>
                                    </p:animEffect>
                                  </p:childTnLst>
                                </p:cTn>
                              </p:par>
                            </p:childTnLst>
                          </p:cTn>
                        </p:par>
                        <p:par>
                          <p:cTn id="16" fill="hold" nodeType="afterGroup">
                            <p:stCondLst>
                              <p:cond delay="1500"/>
                            </p:stCondLst>
                            <p:childTnLst>
                              <p:par>
                                <p:cTn id="17" presetID="22" presetClass="entr" presetSubtype="1" dur="500" fill="hold" nodeType="after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wipe(up)">
                                      <p:cBhvr>
                                        <p:cTn id="19" dur="500"/>
                                        <p:tgtEl>
                                          <p:spTgt spid="31"/>
                                        </p:tgtEl>
                                      </p:cBhvr>
                                    </p:animEffect>
                                  </p:childTnLst>
                                </p:cTn>
                              </p:par>
                            </p:childTnLst>
                          </p:cTn>
                        </p:par>
                        <p:par>
                          <p:cTn id="20" fill="hold" nodeType="afterGroup">
                            <p:stCondLst>
                              <p:cond delay="2000"/>
                            </p:stCondLst>
                            <p:childTnLst>
                              <p:par>
                                <p:cTn id="21" presetID="22" presetClass="entr" presetSubtype="1" dur="500" fill="hold" nodeType="after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wipe(up)">
                                      <p:cBhvr>
                                        <p:cTn id="23"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矩形 5"/>
          <p:cNvSpPr/>
          <p:nvPr>
            <p:custDataLst>
              <p:tags r:id="rId3"/>
            </p:custDataLst>
          </p:nvPr>
        </p:nvSpPr>
        <p:spPr>
          <a:xfrm>
            <a:off x="251519" y="2780928"/>
            <a:ext cx="735006" cy="363636"/>
          </a:xfrm>
          <a:prstGeom prst="rect">
            <a:avLst/>
          </a:prstGeom>
          <a:no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endPar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endPar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smtClean="0">
                <a:ln>
                  <a:noFill/>
                </a:ln>
                <a:solidFill>
                  <a:srgbClr val="EEECE1">
                    <a:lumMod val="25000"/>
                  </a:srgbClr>
                </a:solidFill>
                <a:effectLst/>
                <a:uLnTx/>
                <a:uFillTx/>
                <a:latin typeface="Calibri"/>
                <a:ea typeface="宋体"/>
                <a:cs typeface="+mn-cs"/>
              </a:rPr>
              <a:t>                  </a:t>
            </a:r>
            <a:endPar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endParaRP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rgbClr val="EEECE1">
                    <a:lumMod val="25000"/>
                  </a:srgbClr>
                </a:solidFill>
                <a:effectLst/>
                <a:uLnTx/>
                <a:uFillTx/>
                <a:latin typeface="Calibri"/>
                <a:ea typeface="宋体"/>
                <a:cs typeface="+mn-cs"/>
              </a:rPr>
              <a:t>  </a:t>
            </a:r>
            <a:endParaRPr kumimoji="0" lang="zh-CN" altLang="en-US" sz="100" b="0" i="0" u="none" strike="noStrike" kern="0" cap="none" spc="0" normalizeH="0" baseline="0" noProof="0">
              <a:ln>
                <a:noFill/>
              </a:ln>
              <a:solidFill>
                <a:srgbClr val="EEECE1">
                  <a:lumMod val="25000"/>
                </a:srgbClr>
              </a:solidFill>
              <a:effectLst/>
              <a:uLnTx/>
              <a:uFillTx/>
              <a:latin typeface="Calibri"/>
              <a:ea typeface="宋体"/>
              <a:cs typeface="+mn-cs"/>
            </a:endParaRPr>
          </a:p>
        </p:txBody>
      </p:sp>
      <p:sp>
        <p:nvSpPr>
          <p:cNvPr id="2" name="文本框 1"/>
          <p:cNvSpPr txBox="1"/>
          <p:nvPr>
            <p:custDataLst>
              <p:tags r:id="rId4"/>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新课导入</a:t>
            </a:r>
          </a:p>
        </p:txBody>
      </p:sp>
      <p:sp>
        <p:nvSpPr>
          <p:cNvPr id="14" name="文本框 13"/>
          <p:cNvSpPr txBox="1"/>
          <p:nvPr>
            <p:custDataLst>
              <p:tags r:id="rId5"/>
            </p:custDataLst>
          </p:nvPr>
        </p:nvSpPr>
        <p:spPr>
          <a:xfrm>
            <a:off x="5622925" y="1397000"/>
            <a:ext cx="5918835"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solidFill>
                  <a:srgbClr val="990033"/>
                </a:solidFill>
                <a:sym typeface="+mn-ea"/>
              </a:rPr>
              <a:t>   </a:t>
            </a:r>
            <a:r>
              <a:rPr lang="en-US" altLang="zh-CN" sz="2000">
                <a:solidFill>
                  <a:srgbClr val="990033"/>
                </a:solidFill>
                <a:latin typeface="黑体" panose="02010609060101010101" charset="-122"/>
                <a:ea typeface="黑体" panose="02010609060101010101" charset="-122"/>
                <a:cs typeface="黑体" panose="02010609060101010101" charset="-122"/>
                <a:sym typeface="+mn-ea"/>
              </a:rPr>
              <a:t> </a:t>
            </a:r>
            <a:r>
              <a:rPr sz="2000">
                <a:solidFill>
                  <a:srgbClr val="990033"/>
                </a:solidFill>
                <a:latin typeface="黑体" panose="02010609060101010101" charset="-122"/>
                <a:ea typeface="黑体" panose="02010609060101010101" charset="-122"/>
                <a:cs typeface="黑体" panose="02010609060101010101" charset="-122"/>
                <a:sym typeface="+mn-ea"/>
              </a:rPr>
              <a:t>一千多年前，他被贬谪黔州（今彭水），从此，失意的诗人便与这一方灵秀的山水草木结下了情缘。于是，在乱世浊俗中保持自己独特的风格和骨气，狷介自持。他出淤泥而不染，他与世俗同流而不污，他和而不同，他就是黄山谷（黄庭坚）。山谷遗风也在这一方山水之间，传承流芳，绵延不息。</a:t>
            </a:r>
          </a:p>
          <a:p>
            <a:pPr>
              <a:lnSpc>
                <a:spcPct val="150000"/>
              </a:lnSpc>
            </a:pPr>
            <a:endParaRPr sz="2000">
              <a:solidFill>
                <a:srgbClr val="990033"/>
              </a:solidFill>
              <a:latin typeface="黑体" panose="02010609060101010101" charset="-122"/>
              <a:ea typeface="黑体" panose="02010609060101010101" charset="-122"/>
              <a:cs typeface="黑体" panose="02010609060101010101" charset="-122"/>
              <a:sym typeface="+mn-ea"/>
            </a:endParaRPr>
          </a:p>
          <a:p>
            <a:pPr>
              <a:lnSpc>
                <a:spcPct val="150000"/>
              </a:lnSpc>
            </a:pPr>
            <a:r>
              <a:rPr sz="2000">
                <a:solidFill>
                  <a:srgbClr val="990033"/>
                </a:solidFill>
                <a:latin typeface="黑体" panose="02010609060101010101" charset="-122"/>
                <a:ea typeface="黑体" panose="02010609060101010101" charset="-122"/>
                <a:cs typeface="黑体" panose="02010609060101010101" charset="-122"/>
                <a:sym typeface="+mn-ea"/>
              </a:rPr>
              <a:t>今天，我们就一起走近黄山谷，去领略那非凡的山谷遗风。</a:t>
            </a:r>
          </a:p>
        </p:txBody>
      </p:sp>
      <p:pic>
        <p:nvPicPr>
          <p:cNvPr id="101" name="图片 100"/>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a:off x="343535" y="1654175"/>
            <a:ext cx="4801870" cy="2936240"/>
          </a:xfrm>
          <a:prstGeom prst="rect">
            <a:avLst/>
          </a:prstGeom>
          <a:noFill/>
          <a:ln w="9525">
            <a:noFill/>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097" name="矩形 5"/>
          <p:cNvSpPr>
            <a:spLocks noChangeArrowheads="1"/>
          </p:cNvSpPr>
          <p:nvPr>
            <p:custDataLst>
              <p:tags r:id="rId3"/>
            </p:custDataLst>
          </p:nvPr>
        </p:nvSpPr>
        <p:spPr bwMode="auto">
          <a:xfrm>
            <a:off x="580390" y="1218565"/>
            <a:ext cx="680085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buClr>
                <a:srgbClr val="954F72"/>
              </a:buClr>
              <a:buSzPct val="50000"/>
              <a:buFont typeface="Wingdings" panose="05000000000000000000" pitchFamily="2" charset="2"/>
              <a:buChar char="u"/>
            </a:pPr>
            <a:r>
              <a:rPr lang="en-US" altLang="zh-CN" sz="2000" b="1">
                <a:latin typeface="黑体" panose="02010609060101010101" charset="-122"/>
                <a:ea typeface="黑体" panose="02010609060101010101" charset="-122"/>
                <a:sym typeface="+mn-ea"/>
              </a:rPr>
              <a:t>  </a:t>
            </a:r>
            <a:r>
              <a:rPr lang="zh-CN" altLang="en-US" sz="2000" b="1">
                <a:latin typeface="黑体" panose="02010609060101010101" charset="-122"/>
                <a:ea typeface="黑体" panose="02010609060101010101" charset="-122"/>
                <a:sym typeface="+mn-ea"/>
              </a:rPr>
              <a:t>字鲁直，号</a:t>
            </a:r>
            <a:r>
              <a:rPr lang="zh-CN" altLang="en-US" sz="2000" b="1">
                <a:solidFill>
                  <a:srgbClr val="FF0000"/>
                </a:solidFill>
                <a:latin typeface="黑体" panose="02010609060101010101" charset="-122"/>
                <a:ea typeface="黑体" panose="02010609060101010101" charset="-122"/>
                <a:sym typeface="+mn-ea"/>
              </a:rPr>
              <a:t>山谷道人</a:t>
            </a:r>
            <a:r>
              <a:rPr lang="zh-CN" altLang="en-US" sz="2000" b="1">
                <a:latin typeface="黑体" panose="02010609060101010101" charset="-122"/>
                <a:ea typeface="黑体" panose="02010609060101010101" charset="-122"/>
                <a:sym typeface="+mn-ea"/>
              </a:rPr>
              <a:t>，晚号</a:t>
            </a:r>
            <a:r>
              <a:rPr lang="zh-CN" altLang="en-US" sz="2000" b="1">
                <a:solidFill>
                  <a:srgbClr val="FF0000"/>
                </a:solidFill>
                <a:latin typeface="黑体" panose="02010609060101010101" charset="-122"/>
                <a:ea typeface="黑体" panose="02010609060101010101" charset="-122"/>
                <a:sym typeface="+mn-ea"/>
              </a:rPr>
              <a:t>涪翁</a:t>
            </a:r>
            <a:r>
              <a:rPr lang="zh-CN" altLang="en-US" sz="2000" b="1">
                <a:latin typeface="黑体" panose="02010609060101010101" charset="-122"/>
                <a:ea typeface="黑体" panose="02010609060101010101" charset="-122"/>
                <a:sym typeface="+mn-ea"/>
              </a:rPr>
              <a:t>，黔安居士，八桂老人。北宋</a:t>
            </a:r>
            <a:r>
              <a:rPr lang="zh-CN" altLang="en-US" sz="2000" b="1">
                <a:solidFill>
                  <a:srgbClr val="FF0000"/>
                </a:solidFill>
                <a:latin typeface="黑体" panose="02010609060101010101" charset="-122"/>
                <a:ea typeface="黑体" panose="02010609060101010101" charset="-122"/>
                <a:sym typeface="+mn-ea"/>
              </a:rPr>
              <a:t>诗人，书法家</a:t>
            </a:r>
            <a:r>
              <a:rPr lang="zh-CN" altLang="en-US" sz="2000" b="1">
                <a:latin typeface="黑体" panose="02010609060101010101" charset="-122"/>
                <a:ea typeface="黑体" panose="02010609060101010101" charset="-122"/>
                <a:sym typeface="+mn-ea"/>
              </a:rPr>
              <a:t>。江西修水人。</a:t>
            </a:r>
            <a:endParaRPr lang="zh-CN" altLang="en-US" sz="2000" b="1">
              <a:latin typeface="黑体" panose="02010609060101010101" charset="-122"/>
              <a:ea typeface="黑体" panose="02010609060101010101" charset="-122"/>
            </a:endParaRPr>
          </a:p>
          <a:p>
            <a:pPr>
              <a:lnSpc>
                <a:spcPct val="200000"/>
              </a:lnSpc>
              <a:buClr>
                <a:srgbClr val="954F72"/>
              </a:buClr>
              <a:buSzPct val="50000"/>
              <a:buFont typeface="Wingdings" panose="05000000000000000000" pitchFamily="2" charset="2"/>
              <a:buChar char="u"/>
            </a:pPr>
            <a:r>
              <a:rPr lang="zh-CN" altLang="en-US" sz="2000" b="1">
                <a:latin typeface="黑体" panose="02010609060101010101" charset="-122"/>
                <a:ea typeface="黑体" panose="02010609060101010101" charset="-122"/>
                <a:sym typeface="+mn-ea"/>
              </a:rPr>
              <a:t>    黄庭坚出于苏轼门下，与</a:t>
            </a:r>
            <a:r>
              <a:rPr lang="zh-CN" altLang="en-US" sz="2000" b="1">
                <a:solidFill>
                  <a:srgbClr val="FF0000"/>
                </a:solidFill>
                <a:latin typeface="黑体" panose="02010609060101010101" charset="-122"/>
                <a:ea typeface="黑体" panose="02010609060101010101" charset="-122"/>
                <a:sym typeface="+mn-ea"/>
              </a:rPr>
              <a:t>张耒、秦观、晁补之</a:t>
            </a:r>
            <a:r>
              <a:rPr lang="zh-CN" altLang="en-US" sz="2000" b="1">
                <a:latin typeface="黑体" panose="02010609060101010101" charset="-122"/>
                <a:ea typeface="黑体" panose="02010609060101010101" charset="-122"/>
                <a:sym typeface="+mn-ea"/>
              </a:rPr>
              <a:t>并称为</a:t>
            </a:r>
            <a:r>
              <a:rPr lang="zh-CN" altLang="en-US" sz="2000" b="1">
                <a:solidFill>
                  <a:srgbClr val="FF0000"/>
                </a:solidFill>
                <a:latin typeface="黑体" panose="02010609060101010101" charset="-122"/>
                <a:ea typeface="黑体" panose="02010609060101010101" charset="-122"/>
                <a:sym typeface="+mn-ea"/>
              </a:rPr>
              <a:t>“苏门四学士”</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后与苏轼齐名，世称</a:t>
            </a:r>
            <a:r>
              <a:rPr lang="zh-CN" altLang="en-US" sz="2000" b="1">
                <a:solidFill>
                  <a:srgbClr val="FF0000"/>
                </a:solidFill>
                <a:latin typeface="黑体" panose="02010609060101010101" charset="-122"/>
                <a:ea typeface="黑体" panose="02010609060101010101" charset="-122"/>
                <a:sym typeface="+mn-ea"/>
              </a:rPr>
              <a:t>“苏黄”</a:t>
            </a:r>
            <a:r>
              <a:rPr lang="zh-CN" altLang="en-US" sz="2000" b="1">
                <a:latin typeface="黑体" panose="02010609060101010101" charset="-122"/>
                <a:ea typeface="黑体" panose="02010609060101010101" charset="-122"/>
                <a:sym typeface="+mn-ea"/>
              </a:rPr>
              <a:t>。</a:t>
            </a:r>
            <a:endParaRPr lang="zh-CN" altLang="en-US" sz="2000" b="1">
              <a:latin typeface="黑体" panose="02010609060101010101" charset="-122"/>
              <a:ea typeface="黑体" panose="02010609060101010101" charset="-122"/>
            </a:endParaRPr>
          </a:p>
          <a:p>
            <a:pPr>
              <a:lnSpc>
                <a:spcPct val="200000"/>
              </a:lnSpc>
              <a:buClr>
                <a:srgbClr val="954F72"/>
              </a:buClr>
              <a:buSzPct val="50000"/>
              <a:buFont typeface="Wingdings" panose="05000000000000000000" pitchFamily="2" charset="2"/>
              <a:buChar char="u"/>
            </a:pPr>
            <a:r>
              <a:rPr lang="zh-CN" altLang="en-US" sz="2000" b="1">
                <a:latin typeface="黑体" panose="02010609060101010101" charset="-122"/>
                <a:ea typeface="黑体" panose="02010609060101010101" charset="-122"/>
                <a:sym typeface="+mn-ea"/>
              </a:rPr>
              <a:t>   兼擅行、草书，和</a:t>
            </a:r>
            <a:r>
              <a:rPr lang="zh-CN" altLang="en-US" sz="2000" b="1">
                <a:solidFill>
                  <a:srgbClr val="FF0000"/>
                </a:solidFill>
                <a:latin typeface="黑体" panose="02010609060101010101" charset="-122"/>
                <a:ea typeface="黑体" panose="02010609060101010101" charset="-122"/>
                <a:sym typeface="+mn-ea"/>
              </a:rPr>
              <a:t>苏轼、米芾、蔡襄称</a:t>
            </a:r>
            <a:r>
              <a:rPr lang="en-US" altLang="zh-CN" sz="2000" b="1">
                <a:solidFill>
                  <a:srgbClr val="FF0000"/>
                </a:solidFill>
                <a:latin typeface="黑体" panose="02010609060101010101" charset="-122"/>
                <a:ea typeface="黑体" panose="02010609060101010101" charset="-122"/>
                <a:sym typeface="+mn-ea"/>
              </a:rPr>
              <a:t>“</a:t>
            </a:r>
            <a:r>
              <a:rPr lang="zh-CN" altLang="en-US" sz="2000" b="1">
                <a:solidFill>
                  <a:srgbClr val="FF0000"/>
                </a:solidFill>
                <a:latin typeface="黑体" panose="02010609060101010101" charset="-122"/>
                <a:ea typeface="黑体" panose="02010609060101010101" charset="-122"/>
                <a:sym typeface="+mn-ea"/>
              </a:rPr>
              <a:t>苏黄米蔡</a:t>
            </a:r>
            <a:r>
              <a:rPr lang="en-US" altLang="zh-CN" sz="2000" b="1">
                <a:solidFill>
                  <a:srgbClr val="FF0000"/>
                </a:solidFill>
                <a:latin typeface="黑体" panose="02010609060101010101" charset="-122"/>
                <a:ea typeface="黑体" panose="02010609060101010101" charset="-122"/>
                <a:sym typeface="+mn-ea"/>
              </a:rPr>
              <a:t>”</a:t>
            </a:r>
            <a:r>
              <a:rPr lang="zh-CN" altLang="en-US" sz="2000" b="1">
                <a:solidFill>
                  <a:srgbClr val="FF0000"/>
                </a:solidFill>
                <a:latin typeface="黑体" panose="02010609060101010101" charset="-122"/>
                <a:ea typeface="黑体" panose="02010609060101010101" charset="-122"/>
                <a:sym typeface="+mn-ea"/>
              </a:rPr>
              <a:t>宋四家。</a:t>
            </a:r>
            <a:endParaRPr lang="zh-CN" altLang="en-US" sz="2000">
              <a:latin typeface="黑体" panose="02010609060101010101" charset="-122"/>
              <a:ea typeface="黑体" panose="02010609060101010101" charset="-122"/>
              <a:cs typeface="黑体" panose="02010609060101010101" charset="-122"/>
              <a:sym typeface="+mn-ea"/>
            </a:endParaRPr>
          </a:p>
        </p:txBody>
      </p:sp>
      <p:sp>
        <p:nvSpPr>
          <p:cNvPr id="3" name="文本框 2"/>
          <p:cNvSpPr txBox="1"/>
          <p:nvPr>
            <p:custDataLst>
              <p:tags r:id="rId4"/>
            </p:custDataLst>
          </p:nvPr>
        </p:nvSpPr>
        <p:spPr>
          <a:xfrm>
            <a:off x="858183" y="36230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作者简介</a:t>
            </a:r>
          </a:p>
        </p:txBody>
      </p:sp>
      <p:pic>
        <p:nvPicPr>
          <p:cNvPr id="94214" name="图片 13317" descr="图片1"/>
          <p:cNvPicPr>
            <a:picLocks noChangeAspect="1"/>
          </p:cNvPicPr>
          <p:nvPr>
            <p:custDataLst>
              <p:tags r:id="rId6"/>
            </p:custDataLst>
          </p:nvPr>
        </p:nvPicPr>
        <p:blipFill>
          <a:blip r:embed="rId5"/>
          <a:stretch>
            <a:fillRect/>
          </a:stretch>
        </p:blipFill>
        <p:spPr>
          <a:xfrm>
            <a:off x="7671435" y="1217930"/>
            <a:ext cx="3138170" cy="4883785"/>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500" fill="hold" nodeType="clickEffect">
                                  <p:stCondLst>
                                    <p:cond delay="0"/>
                                  </p:stCondLst>
                                  <p:childTnLst>
                                    <p:set>
                                      <p:cBhvr>
                                        <p:cTn id="6" dur="1" fill="hold">
                                          <p:stCondLst>
                                            <p:cond delay="0"/>
                                          </p:stCondLst>
                                        </p:cTn>
                                        <p:tgtEl>
                                          <p:spTgt spid="94214"/>
                                        </p:tgtEl>
                                        <p:attrNameLst>
                                          <p:attrName>style.visibility</p:attrName>
                                        </p:attrNameLst>
                                      </p:cBhvr>
                                      <p:to>
                                        <p:strVal val="visible"/>
                                      </p:to>
                                    </p:set>
                                    <p:animEffect transition="in" filter="slide(fromBottom)">
                                      <p:cBhvr>
                                        <p:cTn id="7" dur="500" fill="hold"/>
                                        <p:tgtEl>
                                          <p:spTgt spid="942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097" name="矩形 5"/>
          <p:cNvSpPr>
            <a:spLocks noChangeArrowheads="1"/>
          </p:cNvSpPr>
          <p:nvPr>
            <p:custDataLst>
              <p:tags r:id="rId3"/>
            </p:custDataLst>
          </p:nvPr>
        </p:nvSpPr>
        <p:spPr bwMode="auto">
          <a:xfrm>
            <a:off x="943610" y="1740535"/>
            <a:ext cx="5779135" cy="2399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pPr>
            <a:r>
              <a:rPr lang="en-US" altLang="zh-CN" sz="2000" b="1">
                <a:latin typeface="黑体" panose="02010609060101010101" charset="-122"/>
                <a:ea typeface="黑体" panose="02010609060101010101" charset="-122"/>
                <a:sym typeface="+mn-ea"/>
              </a:rPr>
              <a:t> </a:t>
            </a:r>
            <a:r>
              <a:rPr lang="zh-CN" altLang="en-US" sz="2000" b="1">
                <a:latin typeface="黑体" panose="02010609060101010101" charset="-122"/>
                <a:ea typeface="黑体" panose="02010609060101010101" charset="-122"/>
                <a:sym typeface="+mn-ea"/>
              </a:rPr>
              <a:t>黄庭坚书法</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砥柱铭</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拍出</a:t>
            </a:r>
            <a:r>
              <a:rPr lang="en-US" altLang="zh-CN" sz="2000" b="1">
                <a:latin typeface="黑体" panose="02010609060101010101" charset="-122"/>
                <a:ea typeface="黑体" panose="02010609060101010101" charset="-122"/>
                <a:sym typeface="+mn-ea"/>
              </a:rPr>
              <a:t>4.368</a:t>
            </a:r>
            <a:r>
              <a:rPr lang="zh-CN" altLang="en-US" sz="2000" b="1">
                <a:latin typeface="黑体" panose="02010609060101010101" charset="-122"/>
                <a:ea typeface="黑体" panose="02010609060101010101" charset="-122"/>
                <a:sym typeface="+mn-ea"/>
              </a:rPr>
              <a:t>亿天价 </a:t>
            </a:r>
            <a:endParaRPr lang="zh-CN" altLang="en-US" sz="2000" b="1">
              <a:latin typeface="黑体" panose="02010609060101010101" charset="-122"/>
              <a:ea typeface="黑体" panose="02010609060101010101" charset="-122"/>
            </a:endParaRPr>
          </a:p>
          <a:p>
            <a:pPr eaLnBrk="1" hangingPunct="1">
              <a:lnSpc>
                <a:spcPct val="150000"/>
              </a:lnSpc>
            </a:pPr>
            <a:r>
              <a:rPr lang="zh-CN" altLang="en-US" sz="2000" b="1">
                <a:latin typeface="黑体" panose="02010609060101010101" charset="-122"/>
                <a:ea typeface="黑体" panose="02010609060101010101" charset="-122"/>
                <a:sym typeface="+mn-ea"/>
              </a:rPr>
              <a:t>创下了中国艺术品拍卖最高价格纪录。</a:t>
            </a:r>
            <a:endParaRPr lang="zh-CN" altLang="en-US" sz="2000" b="1">
              <a:latin typeface="黑体" panose="02010609060101010101" charset="-122"/>
              <a:ea typeface="黑体" panose="02010609060101010101" charset="-122"/>
            </a:endParaRPr>
          </a:p>
          <a:p>
            <a:pPr eaLnBrk="1" hangingPunct="1">
              <a:lnSpc>
                <a:spcPct val="150000"/>
              </a:lnSpc>
            </a:pP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砥柱铭</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近</a:t>
            </a:r>
            <a:r>
              <a:rPr lang="en-US" altLang="zh-CN" sz="2000" b="1">
                <a:latin typeface="黑体" panose="02010609060101010101" charset="-122"/>
                <a:ea typeface="黑体" panose="02010609060101010101" charset="-122"/>
                <a:sym typeface="+mn-ea"/>
              </a:rPr>
              <a:t>600</a:t>
            </a:r>
            <a:r>
              <a:rPr lang="zh-CN" altLang="en-US" sz="2000" b="1">
                <a:latin typeface="黑体" panose="02010609060101010101" charset="-122"/>
                <a:ea typeface="黑体" panose="02010609060101010101" charset="-122"/>
                <a:sym typeface="+mn-ea"/>
              </a:rPr>
              <a:t>字，长达</a:t>
            </a:r>
            <a:r>
              <a:rPr lang="en-US" altLang="zh-CN" sz="2000" b="1">
                <a:latin typeface="黑体" panose="02010609060101010101" charset="-122"/>
                <a:ea typeface="黑体" panose="02010609060101010101" charset="-122"/>
                <a:sym typeface="+mn-ea"/>
              </a:rPr>
              <a:t>8.24</a:t>
            </a:r>
            <a:r>
              <a:rPr lang="zh-CN" altLang="en-US" sz="2000" b="1">
                <a:latin typeface="黑体" panose="02010609060101010101" charset="-122"/>
                <a:ea typeface="黑体" panose="02010609060101010101" charset="-122"/>
                <a:sym typeface="+mn-ea"/>
              </a:rPr>
              <a:t>米，加</a:t>
            </a:r>
            <a:endParaRPr lang="zh-CN" altLang="en-US" sz="2000" b="1">
              <a:latin typeface="黑体" panose="02010609060101010101" charset="-122"/>
              <a:ea typeface="黑体" panose="02010609060101010101" charset="-122"/>
            </a:endParaRPr>
          </a:p>
          <a:p>
            <a:pPr eaLnBrk="1" hangingPunct="1">
              <a:lnSpc>
                <a:spcPct val="150000"/>
              </a:lnSpc>
            </a:pPr>
            <a:r>
              <a:rPr lang="zh-CN" altLang="en-US" sz="2000" b="1">
                <a:latin typeface="黑体" panose="02010609060101010101" charset="-122"/>
                <a:ea typeface="黑体" panose="02010609060101010101" charset="-122"/>
                <a:sym typeface="+mn-ea"/>
              </a:rPr>
              <a:t>上历代题跋，总长近</a:t>
            </a:r>
            <a:r>
              <a:rPr lang="en-US" altLang="zh-CN" sz="2000" b="1">
                <a:latin typeface="黑体" panose="02010609060101010101" charset="-122"/>
                <a:ea typeface="黑体" panose="02010609060101010101" charset="-122"/>
                <a:sym typeface="+mn-ea"/>
              </a:rPr>
              <a:t>15</a:t>
            </a:r>
            <a:r>
              <a:rPr lang="zh-CN" altLang="en-US" sz="2000" b="1">
                <a:latin typeface="黑体" panose="02010609060101010101" charset="-122"/>
                <a:ea typeface="黑体" panose="02010609060101010101" charset="-122"/>
                <a:sym typeface="+mn-ea"/>
              </a:rPr>
              <a:t>米，是黄庭坚</a:t>
            </a:r>
            <a:endParaRPr lang="zh-CN" altLang="en-US" sz="2000" b="1">
              <a:latin typeface="黑体" panose="02010609060101010101" charset="-122"/>
              <a:ea typeface="黑体" panose="02010609060101010101" charset="-122"/>
            </a:endParaRPr>
          </a:p>
          <a:p>
            <a:pPr eaLnBrk="1" hangingPunct="1">
              <a:lnSpc>
                <a:spcPct val="150000"/>
              </a:lnSpc>
            </a:pPr>
            <a:r>
              <a:rPr lang="zh-CN" altLang="en-US" sz="2000" b="1">
                <a:latin typeface="黑体" panose="02010609060101010101" charset="-122"/>
                <a:ea typeface="黑体" panose="02010609060101010101" charset="-122"/>
                <a:sym typeface="+mn-ea"/>
              </a:rPr>
              <a:t>现存最长的大字行楷。</a:t>
            </a:r>
            <a:endParaRPr lang="zh-CN" altLang="en-US" sz="2000">
              <a:latin typeface="黑体" panose="02010609060101010101" charset="-122"/>
              <a:ea typeface="黑体" panose="02010609060101010101" charset="-122"/>
              <a:cs typeface="黑体" panose="02010609060101010101" charset="-122"/>
              <a:sym typeface="+mn-ea"/>
            </a:endParaRPr>
          </a:p>
        </p:txBody>
      </p:sp>
      <p:sp>
        <p:nvSpPr>
          <p:cNvPr id="3" name="文本框 2"/>
          <p:cNvSpPr txBox="1"/>
          <p:nvPr>
            <p:custDataLst>
              <p:tags r:id="rId4"/>
            </p:custDataLst>
          </p:nvPr>
        </p:nvSpPr>
        <p:spPr>
          <a:xfrm>
            <a:off x="858183" y="36230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作者简介</a:t>
            </a:r>
          </a:p>
        </p:txBody>
      </p:sp>
      <p:pic>
        <p:nvPicPr>
          <p:cNvPr id="95236" name="图片 24579" descr="《砥柱铭》(局部)"/>
          <p:cNvPicPr>
            <a:picLocks noChangeAspect="1"/>
          </p:cNvPicPr>
          <p:nvPr>
            <p:custDataLst>
              <p:tags r:id="rId6"/>
            </p:custDataLst>
          </p:nvPr>
        </p:nvPicPr>
        <p:blipFill>
          <a:blip r:embed="rId5"/>
          <a:stretch>
            <a:fillRect/>
          </a:stretch>
        </p:blipFill>
        <p:spPr>
          <a:xfrm>
            <a:off x="7285355" y="1028700"/>
            <a:ext cx="3348038" cy="4800600"/>
          </a:xfrm>
          <a:prstGeom prst="rect">
            <a:avLst/>
          </a:prstGeom>
          <a:noFill/>
          <a:ln w="9525">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506" name="文本框 17"/>
          <p:cNvSpPr/>
          <p:nvPr>
            <p:custDataLst>
              <p:tags r:id="rId3"/>
            </p:custDataLst>
          </p:nvPr>
        </p:nvSpPr>
        <p:spPr>
          <a:xfrm>
            <a:off x="462280" y="1052830"/>
            <a:ext cx="11097260" cy="3322955"/>
          </a:xfrm>
          <a:prstGeom prst="rect">
            <a:avLst/>
          </a:prstGeom>
          <a:solidFill>
            <a:schemeClr val="accent4">
              <a:lumMod val="20000"/>
              <a:lumOff val="80000"/>
            </a:schemeClr>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pPr>
            <a:r>
              <a:rPr b="1">
                <a:solidFill>
                  <a:schemeClr val="tx1"/>
                </a:solidFill>
                <a:latin typeface="黑体" panose="02010609060101010101" charset="-122"/>
                <a:ea typeface="黑体" panose="02010609060101010101" charset="-122"/>
                <a:cs typeface="黑体" panose="02010609060101010101" charset="-122"/>
              </a:rPr>
              <a:t></a:t>
            </a:r>
            <a:r>
              <a:rPr lang="zh-CN" sz="2000" b="1">
                <a:solidFill>
                  <a:schemeClr val="tx1"/>
                </a:solidFill>
                <a:latin typeface="黑体" panose="02010609060101010101" charset="-122"/>
                <a:ea typeface="黑体" panose="02010609060101010101" charset="-122"/>
                <a:cs typeface="黑体" panose="02010609060101010101" charset="-122"/>
              </a:rPr>
              <a:t>宋神宗元丰五年（1082），黄庭坚当时在吉州太和县（今江西泰和）知县任上。此时作者三十八岁，在太和令任上已有三个年头。百姓的困苦，官吏的素餐，使作者有志难展，于是产生孤独寂寞之感。公事之余，诗人常到'澄江之上，以江山广远，景物清华得名'（《清一统治吉安府》）的快阁上览胜。这一首著名的七律就是写登临快阁时通过倚阁观望江天描述的所见所感。勾勒了一幅深秋傍晚的图画，抒发的是为官在外的一种无可奈何、孤寂无聊的思乡之情，咏叹的是世无知己之感慨。它集中体现了诗人的审美趣味和艺术主张，因而，常被评论家们认定为黄庭坚的代表作。</a:t>
            </a:r>
          </a:p>
        </p:txBody>
      </p:sp>
      <p:sp>
        <p:nvSpPr>
          <p:cNvPr id="2" name="文本框 1"/>
          <p:cNvSpPr txBox="1"/>
          <p:nvPr>
            <p:custDataLst>
              <p:tags r:id="rId4"/>
            </p:custDataLst>
          </p:nvPr>
        </p:nvSpPr>
        <p:spPr>
          <a:xfrm>
            <a:off x="666413" y="248638"/>
            <a:ext cx="140716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50000"/>
              </a:lnSpc>
            </a:pPr>
            <a:r>
              <a:rPr kumimoji="1" lang="zh-CN" sz="2400" b="1">
                <a:latin typeface="黑体" panose="02010609060101010101" charset="-122"/>
                <a:ea typeface="黑体" panose="02010609060101010101" charset="-122"/>
                <a:cs typeface="黑体" panose="02010609060101010101" charset="-122"/>
                <a:sym typeface="+mn-ea"/>
              </a:rPr>
              <a:t>背景介绍</a:t>
            </a:r>
          </a:p>
        </p:txBody>
      </p:sp>
    </p:spTree>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506" name="文本框 17"/>
          <p:cNvSpPr/>
          <p:nvPr>
            <p:custDataLst>
              <p:tags r:id="rId3"/>
            </p:custDataLst>
          </p:nvPr>
        </p:nvSpPr>
        <p:spPr>
          <a:xfrm>
            <a:off x="901065" y="1697355"/>
            <a:ext cx="4996815" cy="1337945"/>
          </a:xfrm>
          <a:prstGeom prst="rect">
            <a:avLst/>
          </a:prstGeom>
          <a:solidFill>
            <a:schemeClr val="accent4">
              <a:lumMod val="20000"/>
              <a:lumOff val="80000"/>
            </a:schemeClr>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Font typeface="Wingdings" panose="05000000000000000000" pitchFamily="2" charset="2"/>
              <a:buNone/>
            </a:pPr>
            <a:r>
              <a:rPr b="1">
                <a:latin typeface="Arial" pitchFamily="34" charset="0"/>
                <a:sym typeface="+mn-ea"/>
              </a:rPr>
              <a:t>快阁：在吉州泰和县（今属江西）东澄江（赣江）之上，以江山广远、景物清华著称。作者写此诗时做泰和县知县。诗人登上快阁，以抒情感。</a:t>
            </a:r>
          </a:p>
        </p:txBody>
      </p:sp>
      <p:sp>
        <p:nvSpPr>
          <p:cNvPr id="2" name="文本框 1"/>
          <p:cNvSpPr txBox="1"/>
          <p:nvPr>
            <p:custDataLst>
              <p:tags r:id="rId4"/>
            </p:custDataLst>
          </p:nvPr>
        </p:nvSpPr>
        <p:spPr>
          <a:xfrm>
            <a:off x="666413" y="248638"/>
            <a:ext cx="79502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50000"/>
              </a:lnSpc>
            </a:pPr>
            <a:r>
              <a:rPr kumimoji="1" lang="zh-CN" sz="2400" b="1">
                <a:latin typeface="黑体" panose="02010609060101010101" charset="-122"/>
                <a:ea typeface="黑体" panose="02010609060101010101" charset="-122"/>
                <a:cs typeface="黑体" panose="02010609060101010101" charset="-122"/>
                <a:sym typeface="+mn-ea"/>
              </a:rPr>
              <a:t>解题</a:t>
            </a:r>
          </a:p>
        </p:txBody>
      </p:sp>
      <p:pic>
        <p:nvPicPr>
          <p:cNvPr id="100" name="图片 99"/>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a:off x="6099810" y="1540510"/>
            <a:ext cx="5368925" cy="3328035"/>
          </a:xfrm>
          <a:prstGeom prst="rect">
            <a:avLst/>
          </a:prstGeom>
          <a:noFill/>
          <a:ln w="9525">
            <a:noFill/>
          </a:ln>
        </p:spPr>
      </p:pic>
    </p:spTree>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文本框 12"/>
          <p:cNvSpPr txBox="1"/>
          <p:nvPr>
            <p:custDataLst>
              <p:tags r:id="rId3"/>
            </p:custDataLst>
          </p:nvPr>
        </p:nvSpPr>
        <p:spPr>
          <a:xfrm>
            <a:off x="429895" y="941070"/>
            <a:ext cx="11219815" cy="51695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buNone/>
            </a:pPr>
            <a:endParaRPr sz="2000" b="1">
              <a:sym typeface="+mn-ea"/>
            </a:endParaRPr>
          </a:p>
          <a:p>
            <a:pPr algn="ctr">
              <a:lnSpc>
                <a:spcPct val="150000"/>
              </a:lnSpc>
              <a:buNone/>
            </a:pPr>
            <a:r>
              <a:rPr sz="2000" b="1">
                <a:sym typeface="+mn-ea"/>
              </a:rPr>
              <a:t>登快阁     [宋]黄庭坚</a:t>
            </a:r>
          </a:p>
          <a:p>
            <a:pPr algn="ctr">
              <a:lnSpc>
                <a:spcPct val="150000"/>
              </a:lnSpc>
              <a:buNone/>
            </a:pPr>
            <a:r>
              <a:rPr sz="2000" b="1">
                <a:sym typeface="+mn-ea"/>
              </a:rPr>
              <a:t>痴儿了却公家事，快阁东西倚晚晴。落木千山天远大，澄江一道月分明。</a:t>
            </a:r>
          </a:p>
          <a:p>
            <a:pPr algn="ctr">
              <a:lnSpc>
                <a:spcPct val="150000"/>
              </a:lnSpc>
              <a:buNone/>
            </a:pPr>
            <a:r>
              <a:rPr sz="2000" b="1">
                <a:sym typeface="+mn-ea"/>
              </a:rPr>
              <a:t>朱弦已为佳人绝，青眼聊因美酒横。万里归船弄长笛，此心吾与白鸥盟。</a:t>
            </a:r>
          </a:p>
          <a:p>
            <a:pPr algn="ctr">
              <a:lnSpc>
                <a:spcPct val="150000"/>
              </a:lnSpc>
              <a:buNone/>
            </a:pPr>
            <a:endParaRPr sz="2000" b="1">
              <a:sym typeface="+mn-ea"/>
            </a:endParaRPr>
          </a:p>
          <a:p>
            <a:pPr algn="l">
              <a:lnSpc>
                <a:spcPct val="150000"/>
              </a:lnSpc>
              <a:buNone/>
            </a:pPr>
            <a:r>
              <a:rPr sz="2000">
                <a:latin typeface="楷体" panose="02010609060101010101" charset="-122"/>
                <a:ea typeface="楷体" panose="02010609060101010101" charset="-122"/>
                <a:cs typeface="楷体" panose="02010609060101010101" charset="-122"/>
                <a:sym typeface="+mn-ea"/>
              </a:rPr>
              <a:t>我也是一介愚钝的书生，尽管在人生的旅途中遭遇过很多困难和不幸，却始终是痴心不改，总是尽心尽力地把为官一方的事情做好。今天结束案牍劳作之后，有幸趁着傍晚雨后初晴，登上快阁，倚着栏杆放松一下心情。举目远望，万木萧疏，天地更显得空旷辽远，而在朗朗明月下清澈的江水如同一条明净的白练伸向远方。友人远离，早已没有弄弦吹箫的兴致了，好在身边还有美酒相伴，总可以提起一点精神。想想自己为官以来坎坷的人生羁绊，还真不如找只船坐上去，吹着笛子，漂流到家乡去，在那里与白鸥结伴逍遥，那该是更好的归宿。</a:t>
            </a:r>
          </a:p>
        </p:txBody>
      </p:sp>
      <p:grpSp>
        <p:nvGrpSpPr>
          <p:cNvPr id="9" name="组合 8"/>
          <p:cNvGrpSpPr/>
          <p:nvPr>
            <p:custDataLst>
              <p:tags r:id="rId4"/>
            </p:custDataLst>
          </p:nvPr>
        </p:nvGrpSpPr>
        <p:grpSpPr>
          <a:xfrm>
            <a:off x="920751" y="1077812"/>
            <a:ext cx="3904614" cy="764323"/>
            <a:chOff x="1635965" y="1559235"/>
            <a:chExt cx="3651583" cy="728494"/>
          </a:xfrm>
        </p:grpSpPr>
        <p:sp>
          <p:nvSpPr>
            <p:cNvPr id="11" name="圆角矩形 18"/>
            <p:cNvSpPr/>
            <p:nvPr>
              <p:custDataLst>
                <p:tags r:id="rId5"/>
              </p:custDataLst>
            </p:nvPr>
          </p:nvSpPr>
          <p:spPr>
            <a:xfrm>
              <a:off x="1841050" y="1559235"/>
              <a:ext cx="3446498" cy="528105"/>
            </a:xfrm>
            <a:prstGeom prst="roundRect">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noProof="0">
                  <a:ln>
                    <a:noFill/>
                  </a:ln>
                  <a:solidFill>
                    <a:prstClr val="black"/>
                  </a:solidFill>
                  <a:effectLst/>
                  <a:uLnTx/>
                  <a:uFillTx/>
                  <a:latin typeface="华文楷体" panose="02010600040101010101" pitchFamily="2" charset="-122"/>
                  <a:ea typeface="华文楷体" panose="02010600040101010101" pitchFamily="2" charset="-122"/>
                  <a:sym typeface="+mn-ea"/>
                </a:rPr>
                <a:t> </a:t>
              </a:r>
              <a:r>
                <a:rPr sz="2800" b="1" smtClean="0">
                  <a:solidFill>
                    <a:schemeClr val="tx1"/>
                  </a:solidFill>
                  <a:latin typeface="黑体" panose="02010609060101010101" charset="-122"/>
                  <a:ea typeface="黑体" panose="02010609060101010101" charset="-122"/>
                  <a:cs typeface="黑体" panose="02010609060101010101" charset="-122"/>
                  <a:sym typeface="+mn-ea"/>
                </a:rPr>
                <a:t>明确大意</a:t>
              </a:r>
              <a:endParaRPr lang="zh-CN" altLang="en-US" sz="2800">
                <a:solidFill>
                  <a:prstClr val="white"/>
                </a:solidFill>
              </a:endParaRPr>
            </a:p>
          </p:txBody>
        </p:sp>
        <p:sp>
          <p:nvSpPr>
            <p:cNvPr id="12" name="矩形 11"/>
            <p:cNvSpPr/>
            <p:nvPr>
              <p:custDataLst>
                <p:tags r:id="rId6"/>
              </p:custDataLst>
            </p:nvPr>
          </p:nvSpPr>
          <p:spPr>
            <a:xfrm rot="18614180">
              <a:off x="1635965" y="1686126"/>
              <a:ext cx="601602" cy="601603"/>
            </a:xfrm>
            <a:prstGeom prst="rect">
              <a:avLst/>
            </a:prstGeom>
            <a:solidFill>
              <a:schemeClr val="accent5">
                <a:lumMod val="20000"/>
                <a:lumOff val="8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800">
                <a:solidFill>
                  <a:prstClr val="white"/>
                </a:solidFill>
              </a:endParaRPr>
            </a:p>
          </p:txBody>
        </p:sp>
      </p:grpSp>
      <p:sp>
        <p:nvSpPr>
          <p:cNvPr id="2" name="文本框 1"/>
          <p:cNvSpPr txBox="1"/>
          <p:nvPr>
            <p:custDataLst>
              <p:tags r:id="rId7"/>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整体感知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836930" y="1314450"/>
            <a:ext cx="8714740" cy="37846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pPr>
            <a:r>
              <a:rPr sz="2000">
                <a:solidFill>
                  <a:schemeClr val="tx1"/>
                </a:solidFill>
                <a:latin typeface="黑体" panose="02010609060101010101" charset="-122"/>
                <a:ea typeface="黑体" panose="02010609060101010101" charset="-122"/>
                <a:cs typeface="黑体" panose="02010609060101010101" charset="-122"/>
              </a:rPr>
              <a:t>首联“痴儿了却公家事，快阁东西倚晚晴”运用了什么典故？</a:t>
            </a:r>
          </a:p>
          <a:p>
            <a:pPr fontAlgn="base">
              <a:lnSpc>
                <a:spcPct val="150000"/>
              </a:lnSpc>
              <a:spcBef>
                <a:spcPct val="0"/>
              </a:spcBef>
              <a:spcAft>
                <a:spcPct val="0"/>
              </a:spcAft>
            </a:pPr>
            <a:endParaRPr sz="2000">
              <a:solidFill>
                <a:schemeClr val="tx1"/>
              </a:solidFill>
              <a:latin typeface="黑体" panose="02010609060101010101" charset="-122"/>
              <a:ea typeface="黑体" panose="02010609060101010101" charset="-122"/>
              <a:cs typeface="黑体" panose="02010609060101010101" charset="-122"/>
            </a:endParaRPr>
          </a:p>
          <a:p>
            <a:pPr fontAlgn="base">
              <a:lnSpc>
                <a:spcPct val="150000"/>
              </a:lnSpc>
              <a:spcBef>
                <a:spcPct val="0"/>
              </a:spcBef>
              <a:spcAft>
                <a:spcPct val="0"/>
              </a:spcAft>
            </a:pPr>
            <a:r>
              <a:rPr sz="2000">
                <a:solidFill>
                  <a:schemeClr val="tx1"/>
                </a:solidFill>
                <a:latin typeface="黑体" panose="02010609060101010101" charset="-122"/>
                <a:ea typeface="黑体" panose="02010609060101010101" charset="-122"/>
                <a:cs typeface="黑体" panose="02010609060101010101" charset="-122"/>
              </a:rPr>
              <a:t>【答案】</a:t>
            </a:r>
          </a:p>
          <a:p>
            <a:pPr fontAlgn="base">
              <a:lnSpc>
                <a:spcPct val="150000"/>
              </a:lnSpc>
              <a:spcBef>
                <a:spcPct val="0"/>
              </a:spcBef>
              <a:spcAft>
                <a:spcPct val="0"/>
              </a:spcAft>
            </a:pPr>
            <a:r>
              <a:rPr sz="2000">
                <a:solidFill>
                  <a:schemeClr val="tx1"/>
                </a:solidFill>
                <a:latin typeface="黑体" panose="02010609060101010101" charset="-122"/>
                <a:ea typeface="黑体" panose="02010609060101010101" charset="-122"/>
                <a:cs typeface="黑体" panose="02010609060101010101" charset="-122"/>
              </a:rPr>
              <a:t>①前句是用《晋书傅咸传》所载夏侯济之语，“生子痴，了官事，官事未易了也。了事正坐痴，复为快耳！”表达诗人为官事所困以及了却官事之后的快意。</a:t>
            </a:r>
          </a:p>
          <a:p>
            <a:pPr fontAlgn="base">
              <a:lnSpc>
                <a:spcPct val="150000"/>
              </a:lnSpc>
              <a:spcBef>
                <a:spcPct val="0"/>
              </a:spcBef>
              <a:spcAft>
                <a:spcPct val="0"/>
              </a:spcAft>
            </a:pPr>
            <a:r>
              <a:rPr sz="2000">
                <a:solidFill>
                  <a:schemeClr val="tx1"/>
                </a:solidFill>
                <a:latin typeface="黑体" panose="02010609060101010101" charset="-122"/>
                <a:ea typeface="黑体" panose="02010609060101010101" charset="-122"/>
                <a:cs typeface="黑体" panose="02010609060101010101" charset="-122"/>
              </a:rPr>
              <a:t>②后句用杜甫“注目寒江倚山阁”及李商隐“万古贞魂倚暮霞”之典，表现诗人了却官事，登上快阁，尽览美景的愉悦心情。</a:t>
            </a:r>
          </a:p>
        </p:txBody>
      </p:sp>
      <p:sp>
        <p:nvSpPr>
          <p:cNvPr id="6" name="文本框 5"/>
          <p:cNvSpPr txBox="1"/>
          <p:nvPr>
            <p:custDataLst>
              <p:tags r:id="rId4"/>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矩形 4"/>
          <p:cNvSpPr>
            <a:spLocks noChangeArrowheads="1"/>
          </p:cNvSpPr>
          <p:nvPr>
            <p:custDataLst>
              <p:tags r:id="rId3"/>
            </p:custDataLst>
          </p:nvPr>
        </p:nvSpPr>
        <p:spPr bwMode="auto">
          <a:xfrm>
            <a:off x="500380" y="1064260"/>
            <a:ext cx="10914380" cy="645160"/>
          </a:xfrm>
          <a:prstGeom prst="rect">
            <a:avLst/>
          </a:prstGeom>
          <a:noFill/>
          <a:ln w="28575" cmpd="dbl">
            <a:solidFill>
              <a:schemeClr val="accent4"/>
            </a:solidFill>
            <a:prstDash val="solid"/>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buFont typeface="Arial" pitchFamily="34" charset="0"/>
              <a:buNone/>
            </a:pPr>
            <a:r>
              <a:rPr lang="en-US" altLang="zh-CN" sz="2400" smtClean="0">
                <a:solidFill>
                  <a:srgbClr val="007A77"/>
                </a:solidFill>
                <a:latin typeface="黑体" panose="02010609060101010101" charset="-122"/>
                <a:ea typeface="黑体" panose="02010609060101010101" charset="-122"/>
                <a:cs typeface="黑体" panose="02010609060101010101" charset="-122"/>
              </a:rPr>
              <a:t>  </a:t>
            </a:r>
            <a:r>
              <a:rPr lang="en-US" altLang="zh-CN" sz="2400" smtClean="0">
                <a:solidFill>
                  <a:srgbClr val="007A77"/>
                </a:solidFill>
                <a:latin typeface="黑体" panose="02010609060101010101" charset="-122"/>
                <a:ea typeface="黑体" panose="02010609060101010101" charset="-122"/>
                <a:cs typeface="黑体" panose="02010609060101010101" charset="-122"/>
                <a:sym typeface="+mn-ea"/>
              </a:rPr>
              <a:t> </a:t>
            </a:r>
            <a:r>
              <a:rPr sz="2400" smtClean="0">
                <a:latin typeface="黑体" panose="02010609060101010101" charset="-122"/>
                <a:ea typeface="黑体" panose="02010609060101010101" charset="-122"/>
                <a:cs typeface="黑体" panose="02010609060101010101" charset="-122"/>
                <a:sym typeface="+mn-ea"/>
              </a:rPr>
              <a:t>“了却'二字，渲染出了诗人什么心情？</a:t>
            </a:r>
            <a:endParaRPr smtClean="0">
              <a:solidFill>
                <a:schemeClr val="tx1"/>
              </a:solidFill>
              <a:latin typeface="黑体" panose="02010609060101010101" charset="-122"/>
              <a:ea typeface="黑体" panose="02010609060101010101" charset="-122"/>
              <a:cs typeface="黑体" panose="02010609060101010101" charset="-122"/>
            </a:endParaRPr>
          </a:p>
        </p:txBody>
      </p:sp>
      <p:sp>
        <p:nvSpPr>
          <p:cNvPr id="4" name="文本框 3"/>
          <p:cNvSpPr txBox="1"/>
          <p:nvPr>
            <p:custDataLst>
              <p:tags r:id="rId4"/>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
        <p:nvSpPr>
          <p:cNvPr id="5" name="矩形 4"/>
          <p:cNvSpPr>
            <a:spLocks noChangeArrowheads="1"/>
          </p:cNvSpPr>
          <p:nvPr>
            <p:custDataLst>
              <p:tags r:id="rId5"/>
            </p:custDataLst>
          </p:nvPr>
        </p:nvSpPr>
        <p:spPr bwMode="auto">
          <a:xfrm>
            <a:off x="500380" y="1889125"/>
            <a:ext cx="10476230" cy="2399665"/>
          </a:xfrm>
          <a:prstGeom prst="rect">
            <a:avLst/>
          </a:prstGeom>
          <a:noFill/>
          <a:ln w="28575" cmpd="dbl">
            <a:solidFill>
              <a:schemeClr val="accent4"/>
            </a:solidFill>
            <a:prstDash val="solid"/>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buFont typeface="Arial" pitchFamily="34" charset="0"/>
              <a:buNone/>
            </a:pPr>
            <a:endParaRPr sz="2000" smtClean="0">
              <a:latin typeface="黑体" panose="02010609060101010101" charset="-122"/>
              <a:ea typeface="黑体" panose="02010609060101010101" charset="-122"/>
              <a:cs typeface="黑体" panose="02010609060101010101" charset="-122"/>
            </a:endParaRPr>
          </a:p>
          <a:p>
            <a:pPr fontAlgn="base">
              <a:lnSpc>
                <a:spcPct val="150000"/>
              </a:lnSpc>
              <a:spcBef>
                <a:spcPct val="0"/>
              </a:spcBef>
              <a:spcAft>
                <a:spcPct val="0"/>
              </a:spcAft>
              <a:buFont typeface="Arial" pitchFamily="34" charset="0"/>
              <a:buNone/>
            </a:pPr>
            <a:r>
              <a:rPr sz="2000" smtClean="0">
                <a:latin typeface="黑体" panose="02010609060101010101" charset="-122"/>
                <a:ea typeface="黑体" panose="02010609060101010101" charset="-122"/>
                <a:cs typeface="黑体" panose="02010609060101010101" charset="-122"/>
              </a:rPr>
              <a:t>【答案】</a:t>
            </a:r>
          </a:p>
          <a:p>
            <a:pPr fontAlgn="base">
              <a:lnSpc>
                <a:spcPct val="150000"/>
              </a:lnSpc>
              <a:spcBef>
                <a:spcPct val="0"/>
              </a:spcBef>
              <a:spcAft>
                <a:spcPct val="0"/>
              </a:spcAft>
              <a:buFont typeface="Arial" pitchFamily="34" charset="0"/>
              <a:buNone/>
            </a:pPr>
            <a:r>
              <a:rPr sz="2000" smtClean="0">
                <a:latin typeface="黑体" panose="02010609060101010101" charset="-122"/>
                <a:ea typeface="黑体" panose="02010609060101010101" charset="-122"/>
                <a:cs typeface="黑体" panose="02010609060101010101" charset="-122"/>
              </a:rPr>
              <a:t>①如释重负的欢快心情。</a:t>
            </a:r>
          </a:p>
          <a:p>
            <a:pPr fontAlgn="base">
              <a:lnSpc>
                <a:spcPct val="150000"/>
              </a:lnSpc>
              <a:spcBef>
                <a:spcPct val="0"/>
              </a:spcBef>
              <a:spcAft>
                <a:spcPct val="0"/>
              </a:spcAft>
              <a:buFont typeface="Arial" pitchFamily="34" charset="0"/>
              <a:buNone/>
            </a:pPr>
            <a:r>
              <a:rPr sz="2000" smtClean="0">
                <a:latin typeface="黑体" panose="02010609060101010101" charset="-122"/>
                <a:ea typeface="黑体" panose="02010609060101010101" charset="-122"/>
                <a:cs typeface="黑体" panose="02010609060101010101" charset="-122"/>
              </a:rPr>
              <a:t>②诗人此时已厌倦了为官之事。“了却”，足见其如释重负之心，终于从案牍中得以短暂的休憩，有机会，有闲暇登上快阁“倚晚晴”，心情是多么的愉悦。 </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
        <p:nvSpPr>
          <p:cNvPr id="26625" name="Text Box 3"/>
          <p:cNvSpPr txBox="1">
            <a:spLocks noChangeArrowheads="1"/>
          </p:cNvSpPr>
          <p:nvPr>
            <p:custDataLst>
              <p:tags r:id="rId4"/>
            </p:custDataLst>
          </p:nvPr>
        </p:nvSpPr>
        <p:spPr bwMode="auto">
          <a:xfrm>
            <a:off x="437515" y="1151890"/>
            <a:ext cx="11196955" cy="737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spcBef>
                <a:spcPct val="50000"/>
              </a:spcBef>
            </a:pPr>
            <a:r>
              <a:rPr lang="zh-CN" altLang="en-US" sz="2800">
                <a:latin typeface="黑体" panose="02010609060101010101" charset="-122"/>
                <a:ea typeface="黑体" panose="02010609060101010101" charset="-122"/>
                <a:cs typeface="黑体" panose="02010609060101010101" charset="-122"/>
                <a:sym typeface="+mn-ea"/>
              </a:rPr>
              <a:t> 　　</a:t>
            </a:r>
            <a:r>
              <a:rPr lang="zh-CN" altLang="en-US" sz="2000">
                <a:latin typeface="黑体" panose="02010609060101010101" charset="-122"/>
                <a:ea typeface="黑体" panose="02010609060101010101" charset="-122"/>
                <a:cs typeface="黑体" panose="02010609060101010101" charset="-122"/>
                <a:sym typeface="+mn-ea"/>
              </a:rPr>
              <a:t>“落木千山天远大，澄江一道月分明”描绘了怎样的景象？蕴含了怎样的情感？（6分）</a:t>
            </a:r>
            <a:endParaRPr lang="zh-CN" altLang="en-US" sz="2000" b="1">
              <a:solidFill>
                <a:srgbClr val="7030A0"/>
              </a:solidFill>
              <a:latin typeface="黑体" panose="02010609060101010101" charset="-122"/>
              <a:ea typeface="黑体" panose="02010609060101010101" charset="-122"/>
              <a:cs typeface="黑体" panose="02010609060101010101" charset="-122"/>
              <a:sym typeface="+mn-ea"/>
            </a:endParaRPr>
          </a:p>
        </p:txBody>
      </p:sp>
      <p:sp>
        <p:nvSpPr>
          <p:cNvPr id="18438" name="矩形 5"/>
          <p:cNvSpPr>
            <a:spLocks noChangeArrowheads="1"/>
          </p:cNvSpPr>
          <p:nvPr>
            <p:custDataLst>
              <p:tags r:id="rId5"/>
            </p:custDataLst>
          </p:nvPr>
        </p:nvSpPr>
        <p:spPr bwMode="auto">
          <a:xfrm>
            <a:off x="556895" y="2459355"/>
            <a:ext cx="11222355" cy="2091690"/>
          </a:xfrm>
          <a:prstGeom prst="rect">
            <a:avLst/>
          </a:prstGeom>
          <a:gradFill rotWithShape="0">
            <a:gsLst>
              <a:gs pos="0">
                <a:schemeClr val="accent4"/>
              </a:gs>
              <a:gs pos="64999">
                <a:srgbClr val="F0EBD5"/>
              </a:gs>
              <a:gs pos="100000">
                <a:srgbClr val="D1C39F"/>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spcBef>
                <a:spcPct val="50000"/>
              </a:spcBef>
            </a:pPr>
            <a:r>
              <a:rPr lang="zh-CN" altLang="en-US" sz="2000">
                <a:latin typeface="黑体" panose="02010609060101010101" charset="-122"/>
                <a:ea typeface="黑体" panose="02010609060101010101" charset="-122"/>
                <a:cs typeface="黑体" panose="02010609060101010101" charset="-122"/>
                <a:sym typeface="+mn-ea"/>
              </a:rPr>
              <a:t>【答案】①秋叶凋零，远山无数，天空更显辽阔；江水澄澈，月映江面，月影格外分明。②描绘出开阔、明净的深秋晚景，透露出诗人摆脱了案牍之劳后登上快阁欣赏美景的愉悦心情。 </a:t>
            </a:r>
          </a:p>
          <a:p>
            <a:pPr eaLnBrk="1" hangingPunct="1">
              <a:lnSpc>
                <a:spcPct val="150000"/>
              </a:lnSpc>
              <a:spcBef>
                <a:spcPct val="50000"/>
              </a:spcBef>
            </a:pPr>
            <a:r>
              <a:rPr lang="zh-CN" altLang="en-US" sz="2000">
                <a:latin typeface="黑体" panose="02010609060101010101" charset="-122"/>
                <a:ea typeface="黑体" panose="02010609060101010101" charset="-122"/>
                <a:cs typeface="黑体" panose="02010609060101010101" charset="-122"/>
                <a:sym typeface="+mn-ea"/>
              </a:rPr>
              <a:t>【解析】“秋叶凋零，远山无数，天空更显辽阔”1分，“江水澄澈，月映江面，月影格外分明”1分。“开阔”“明净”各1分，“摆脱了案牍之劳”“欣赏美景的愉悦心情”各1分。意思对即可。</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2000" fill="hold" grpId="0" nodeType="clickEffect">
                                  <p:stCondLst>
                                    <p:cond delay="0"/>
                                  </p:stCondLst>
                                  <p:childTnLst>
                                    <p:set>
                                      <p:cBhvr>
                                        <p:cTn id="6" dur="1" fill="hold">
                                          <p:stCondLst>
                                            <p:cond delay="0"/>
                                          </p:stCondLst>
                                        </p:cTn>
                                        <p:tgtEl>
                                          <p:spTgt spid="18438"/>
                                        </p:tgtEl>
                                        <p:attrNameLst>
                                          <p:attrName>style.visibility</p:attrName>
                                        </p:attrNameLst>
                                      </p:cBhvr>
                                      <p:to>
                                        <p:strVal val="visible"/>
                                      </p:to>
                                    </p:set>
                                    <p:animEffect transition="in" filter="wheel(4)">
                                      <p:cBhvr>
                                        <p:cTn id="7" dur="2000"/>
                                        <p:tgtEl>
                                          <p:spTgt spid="18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
        <p:nvSpPr>
          <p:cNvPr id="3" name="文本框 2"/>
          <p:cNvSpPr txBox="1"/>
          <p:nvPr>
            <p:custDataLst>
              <p:tags r:id="rId4"/>
            </p:custDataLst>
          </p:nvPr>
        </p:nvSpPr>
        <p:spPr>
          <a:xfrm>
            <a:off x="709930" y="1220470"/>
            <a:ext cx="3562985" cy="12026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spcBef>
                <a:spcPts val="600"/>
              </a:spcBef>
            </a:pPr>
            <a:r>
              <a:rPr lang="en-US" altLang="zh-CN" sz="2400">
                <a:latin typeface="黑体" panose="02010609060101010101" charset="-122"/>
                <a:ea typeface="黑体" panose="02010609060101010101" charset="-122"/>
                <a:sym typeface="+mn-ea"/>
              </a:rPr>
              <a:t>  </a:t>
            </a:r>
            <a:r>
              <a:rPr lang="zh-CN" altLang="en-US" sz="2000">
                <a:latin typeface="黑体" panose="02010609060101010101" charset="-122"/>
                <a:ea typeface="黑体" panose="02010609060101010101" charset="-122"/>
                <a:cs typeface="黑体" panose="02010609060101010101" charset="-122"/>
                <a:sym typeface="+mn-ea"/>
              </a:rPr>
              <a:t>颔联“落木千山天远大，澄江一道月分明”运用了什么表现手法？请结合诗句简要分析。</a:t>
            </a:r>
          </a:p>
        </p:txBody>
      </p:sp>
      <p:sp>
        <p:nvSpPr>
          <p:cNvPr id="4" name="Rectangle 3"/>
          <p:cNvSpPr/>
          <p:nvPr>
            <p:custDataLst>
              <p:tags r:id="rId5"/>
            </p:custDataLst>
          </p:nvPr>
        </p:nvSpPr>
        <p:spPr>
          <a:xfrm>
            <a:off x="5367020" y="2634615"/>
            <a:ext cx="6497955" cy="287147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spcBef>
                <a:spcPts val="600"/>
              </a:spcBef>
            </a:pPr>
            <a:r>
              <a:rPr sz="2000">
                <a:latin typeface="楷体" panose="02010609060101010101" charset="-122"/>
                <a:ea typeface="楷体" panose="02010609060101010101" charset="-122"/>
                <a:cs typeface="楷体" panose="02010609060101010101" charset="-122"/>
                <a:sym typeface="+mn-ea"/>
              </a:rPr>
              <a:t>【答案】①运用了用典的表现手法。②前句用伯牙捧琴谢知音的故事。《吕氏春秋本味篇》载：“钟子期死，伯牙破琴绝弦，终身不复鼓琴，以为世无足复为鼓琴者。”慨叹知音不在，我又与谁弄琴？表达知音难觅的孤寂之情。③后句用阮籍青白眼事。史载阮籍善为青白眼，“见礼俗之士，以白眼对之，见所悦之人，乃见青眼”。感叹自己有志向，有抱负不能得以实现的寂寞与无奈。</a:t>
            </a:r>
          </a:p>
        </p:txBody>
      </p:sp>
      <p:sp>
        <p:nvSpPr>
          <p:cNvPr id="6" name="Rectangle 3"/>
          <p:cNvSpPr/>
          <p:nvPr>
            <p:custDataLst>
              <p:tags r:id="rId6"/>
            </p:custDataLst>
          </p:nvPr>
        </p:nvSpPr>
        <p:spPr>
          <a:xfrm>
            <a:off x="577215" y="2832100"/>
            <a:ext cx="3999865" cy="2524125"/>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spcBef>
                <a:spcPts val="600"/>
              </a:spcBef>
            </a:pPr>
            <a:r>
              <a:rPr sz="2000">
                <a:latin typeface="楷体" panose="02010609060101010101" charset="-122"/>
                <a:ea typeface="楷体" panose="02010609060101010101" charset="-122"/>
                <a:cs typeface="楷体" panose="02010609060101010101" charset="-122"/>
                <a:sym typeface="+mn-ea"/>
              </a:rPr>
              <a:t>【答案】①运用了用典的表现手法。②化用了杜甫“无边落木萧萧下，不尽长江滚滚来”和谢眺“余霞散成绮，澄江净如练”的名句。③描绘出开阔、明净的深秋美景，表现了诗人了却官事之后登上快阁欣赏美景的无比愉悦心情。</a:t>
            </a:r>
          </a:p>
        </p:txBody>
      </p:sp>
      <p:sp>
        <p:nvSpPr>
          <p:cNvPr id="7" name="文本框 6"/>
          <p:cNvSpPr txBox="1"/>
          <p:nvPr>
            <p:custDataLst>
              <p:tags r:id="rId7"/>
            </p:custDataLst>
          </p:nvPr>
        </p:nvSpPr>
        <p:spPr>
          <a:xfrm>
            <a:off x="6012180" y="1220470"/>
            <a:ext cx="4649470" cy="11334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13000"/>
              </a:lnSpc>
              <a:spcBef>
                <a:spcPts val="600"/>
              </a:spcBef>
              <a:buClrTx/>
              <a:buSzTx/>
              <a:buFontTx/>
            </a:pPr>
            <a:r>
              <a:rPr lang="zh-CN" altLang="en-US" sz="2000">
                <a:latin typeface="黑体" panose="02010609060101010101" charset="-122"/>
                <a:ea typeface="黑体" panose="02010609060101010101" charset="-122"/>
                <a:cs typeface="黑体" panose="02010609060101010101" charset="-122"/>
                <a:sym typeface="+mn-ea"/>
              </a:rPr>
              <a:t>颈联“朱弦已为佳人绝，青眼聊因美酒横”运用了什么表现手法？请结合诗句简要分析。</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heckerboard(across)">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6625" name="Text Box 3"/>
          <p:cNvSpPr txBox="1">
            <a:spLocks noChangeArrowheads="1"/>
          </p:cNvSpPr>
          <p:nvPr>
            <p:custDataLst>
              <p:tags r:id="rId3"/>
            </p:custDataLst>
          </p:nvPr>
        </p:nvSpPr>
        <p:spPr bwMode="auto">
          <a:xfrm>
            <a:off x="695960" y="1490980"/>
            <a:ext cx="9560560" cy="553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600"/>
              </a:spcBef>
            </a:pPr>
            <a:r>
              <a:rPr lang="zh-CN" altLang="en-US" sz="2000">
                <a:latin typeface="黑体" panose="02010609060101010101" charset="-122"/>
                <a:ea typeface="黑体" panose="02010609060101010101" charset="-122"/>
                <a:sym typeface="+mn-ea"/>
              </a:rPr>
              <a:t> 尾联“万里归船弄长笛，此心吾与白鸥盟” 表明了诗人怎样的人生理想？</a:t>
            </a:r>
            <a:endParaRPr sz="2000" b="1">
              <a:latin typeface="黑体" panose="02010609060101010101" charset="-122"/>
              <a:ea typeface="黑体" panose="02010609060101010101" charset="-122"/>
              <a:cs typeface="黑体" panose="02010609060101010101" charset="-122"/>
              <a:sym typeface="+mn-ea"/>
            </a:endParaRPr>
          </a:p>
        </p:txBody>
      </p:sp>
      <p:sp>
        <p:nvSpPr>
          <p:cNvPr id="18438" name="矩形 5"/>
          <p:cNvSpPr>
            <a:spLocks noChangeArrowheads="1"/>
          </p:cNvSpPr>
          <p:nvPr>
            <p:custDataLst>
              <p:tags r:id="rId4"/>
            </p:custDataLst>
          </p:nvPr>
        </p:nvSpPr>
        <p:spPr bwMode="auto">
          <a:xfrm>
            <a:off x="857885" y="2414270"/>
            <a:ext cx="10466705" cy="3091815"/>
          </a:xfrm>
          <a:prstGeom prst="rect">
            <a:avLst/>
          </a:prstGeom>
          <a:gradFill rotWithShape="0">
            <a:gsLst>
              <a:gs pos="0">
                <a:schemeClr val="accent4"/>
              </a:gs>
              <a:gs pos="64999">
                <a:srgbClr val="F0EBD5"/>
              </a:gs>
              <a:gs pos="100000">
                <a:srgbClr val="D1C39F"/>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600"/>
              </a:spcBef>
            </a:pPr>
            <a:r>
              <a:rPr lang="zh-CN" altLang="en-US" sz="2000">
                <a:latin typeface="黑体" panose="02010609060101010101" charset="-122"/>
                <a:ea typeface="黑体" panose="02010609060101010101" charset="-122"/>
                <a:sym typeface="+mn-ea"/>
              </a:rPr>
              <a:t>【答案】</a:t>
            </a:r>
          </a:p>
          <a:p>
            <a:pPr>
              <a:lnSpc>
                <a:spcPct val="150000"/>
              </a:lnSpc>
              <a:spcBef>
                <a:spcPts val="600"/>
              </a:spcBef>
            </a:pPr>
            <a:r>
              <a:rPr lang="zh-CN" altLang="en-US" sz="2000">
                <a:latin typeface="黑体" panose="02010609060101010101" charset="-122"/>
                <a:ea typeface="黑体" panose="02010609060101010101" charset="-122"/>
                <a:sym typeface="+mn-ea"/>
              </a:rPr>
              <a:t>①弃官归隐。</a:t>
            </a:r>
          </a:p>
          <a:p>
            <a:pPr>
              <a:lnSpc>
                <a:spcPct val="150000"/>
              </a:lnSpc>
              <a:spcBef>
                <a:spcPts val="600"/>
              </a:spcBef>
            </a:pPr>
            <a:r>
              <a:rPr lang="zh-CN" altLang="en-US" sz="2000">
                <a:latin typeface="黑体" panose="02010609060101010101" charset="-122"/>
                <a:ea typeface="黑体" panose="02010609060101010101" charset="-122"/>
                <a:sym typeface="+mn-ea"/>
              </a:rPr>
              <a:t>②自己希望能坐上归船，吹弄着悠扬的长笛，回到那遥远的故乡。和那里的白鸥结盟，过上逍遥自得的生活。</a:t>
            </a:r>
          </a:p>
          <a:p>
            <a:pPr>
              <a:lnSpc>
                <a:spcPct val="150000"/>
              </a:lnSpc>
              <a:spcBef>
                <a:spcPts val="600"/>
              </a:spcBef>
            </a:pPr>
            <a:r>
              <a:rPr lang="zh-CN" altLang="en-US" sz="2000">
                <a:latin typeface="黑体" panose="02010609060101010101" charset="-122"/>
                <a:ea typeface="黑体" panose="02010609060101010101" charset="-122"/>
                <a:sym typeface="+mn-ea"/>
              </a:rPr>
              <a:t>③诗人感受到自己的抱负无法实现、自己的胸怀无人理解的痛苦，诗人面对澄江秋月的无限美景，弃官归隐之心油然而生，就寄托于“归船”、“白鸥”。</a:t>
            </a:r>
          </a:p>
        </p:txBody>
      </p:sp>
      <p:sp>
        <p:nvSpPr>
          <p:cNvPr id="2" name="文本框 1"/>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2000" fill="hold" grpId="0" nodeType="clickEffect">
                                  <p:stCondLst>
                                    <p:cond delay="0"/>
                                  </p:stCondLst>
                                  <p:childTnLst>
                                    <p:set>
                                      <p:cBhvr>
                                        <p:cTn id="6" dur="1" fill="hold">
                                          <p:stCondLst>
                                            <p:cond delay="0"/>
                                          </p:stCondLst>
                                        </p:cTn>
                                        <p:tgtEl>
                                          <p:spTgt spid="18438"/>
                                        </p:tgtEl>
                                        <p:attrNameLst>
                                          <p:attrName>style.visibility</p:attrName>
                                        </p:attrNameLst>
                                      </p:cBhvr>
                                      <p:to>
                                        <p:strVal val="visible"/>
                                      </p:to>
                                    </p:set>
                                    <p:animEffect transition="in" filter="wheel(4)">
                                      <p:cBhvr>
                                        <p:cTn id="7" dur="2000"/>
                                        <p:tgtEl>
                                          <p:spTgt spid="18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35000" y="1122680"/>
            <a:ext cx="11035030" cy="5080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lang="zh-CN" altLang="en-US" sz="2400">
                <a:latin typeface="黑体" panose="02010609060101010101" charset="-122"/>
                <a:ea typeface="黑体" panose="02010609060101010101" charset="-122"/>
                <a:sym typeface="+mn-ea"/>
              </a:rPr>
              <a:t>   </a:t>
            </a:r>
            <a:r>
              <a:rPr sz="2400">
                <a:latin typeface="黑体" panose="02010609060101010101" charset="-122"/>
                <a:ea typeface="黑体" panose="02010609060101010101" charset="-122"/>
                <a:sym typeface="+mn-ea"/>
              </a:rPr>
              <a:t>这首诗表达了诗人多方面的感情，请结合全诗简要分析。</a:t>
            </a:r>
            <a:endParaRPr lang="zh-CN" altLang="zh-CN" sz="2400">
              <a:latin typeface="黑体" panose="02010609060101010101" charset="-122"/>
              <a:ea typeface="黑体" panose="02010609060101010101" charset="-122"/>
              <a:cs typeface="黑体" panose="02010609060101010101" charset="-122"/>
              <a:sym typeface="+mn-ea"/>
            </a:endParaRPr>
          </a:p>
        </p:txBody>
      </p:sp>
      <p:sp>
        <p:nvSpPr>
          <p:cNvPr id="4" name="Rectangle 3"/>
          <p:cNvSpPr/>
          <p:nvPr>
            <p:custDataLst>
              <p:tags r:id="rId4"/>
            </p:custDataLst>
          </p:nvPr>
        </p:nvSpPr>
        <p:spPr>
          <a:xfrm>
            <a:off x="549910" y="2077085"/>
            <a:ext cx="10641965" cy="300863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lang="zh-CN" altLang="en-US" sz="2400">
                <a:latin typeface="黑体" panose="02010609060101010101" charset="-122"/>
                <a:ea typeface="黑体" panose="02010609060101010101" charset="-122"/>
                <a:sym typeface="+mn-ea"/>
              </a:rPr>
              <a:t> </a:t>
            </a:r>
            <a:endParaRPr sz="2400">
              <a:latin typeface="黑体" panose="02010609060101010101" charset="-122"/>
              <a:ea typeface="黑体" panose="02010609060101010101" charset="-122"/>
              <a:sym typeface="+mn-ea"/>
            </a:endParaRPr>
          </a:p>
          <a:p>
            <a:pPr>
              <a:lnSpc>
                <a:spcPct val="113000"/>
              </a:lnSpc>
            </a:pPr>
            <a:r>
              <a:rPr sz="2400">
                <a:latin typeface="黑体" panose="02010609060101010101" charset="-122"/>
                <a:ea typeface="黑体" panose="02010609060101010101" charset="-122"/>
                <a:sym typeface="+mn-ea"/>
              </a:rPr>
              <a:t>【答案】</a:t>
            </a:r>
          </a:p>
          <a:p>
            <a:pPr>
              <a:lnSpc>
                <a:spcPct val="113000"/>
              </a:lnSpc>
            </a:pPr>
            <a:r>
              <a:rPr sz="2400">
                <a:latin typeface="黑体" panose="02010609060101010101" charset="-122"/>
                <a:ea typeface="黑体" panose="02010609060101010101" charset="-122"/>
                <a:sym typeface="+mn-ea"/>
              </a:rPr>
              <a:t>①对公事（官场生活）的厌倦；</a:t>
            </a:r>
          </a:p>
          <a:p>
            <a:pPr>
              <a:lnSpc>
                <a:spcPct val="113000"/>
              </a:lnSpc>
            </a:pPr>
            <a:r>
              <a:rPr sz="2400">
                <a:latin typeface="黑体" panose="02010609060101010101" charset="-122"/>
                <a:ea typeface="黑体" panose="02010609060101010101" charset="-122"/>
                <a:sym typeface="+mn-ea"/>
              </a:rPr>
              <a:t>②对大自然美好景色的热爱；</a:t>
            </a:r>
          </a:p>
          <a:p>
            <a:pPr>
              <a:lnSpc>
                <a:spcPct val="113000"/>
              </a:lnSpc>
            </a:pPr>
            <a:r>
              <a:rPr sz="2400">
                <a:latin typeface="黑体" panose="02010609060101010101" charset="-122"/>
                <a:ea typeface="黑体" panose="02010609060101010101" charset="-122"/>
                <a:sym typeface="+mn-ea"/>
              </a:rPr>
              <a:t>③因世无知己（缺少知音）、怀才不遇而借酒浇愁的苦闷和感慨；</a:t>
            </a:r>
          </a:p>
          <a:p>
            <a:pPr>
              <a:lnSpc>
                <a:spcPct val="113000"/>
              </a:lnSpc>
            </a:pPr>
            <a:r>
              <a:rPr sz="2400">
                <a:latin typeface="黑体" panose="02010609060101010101" charset="-122"/>
                <a:ea typeface="黑体" panose="02010609060101010101" charset="-122"/>
                <a:sym typeface="+mn-ea"/>
              </a:rPr>
              <a:t>④还有辞官还乡、回归自然过那种自由自在生活的愿望的流露。（答出其中任意三点即可）</a:t>
            </a: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35000" y="1122680"/>
            <a:ext cx="11035030" cy="5080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作者待客选取了哪些细节？待客两句传达出了哪些信息？ </a:t>
            </a:r>
            <a:endParaRPr lang="zh-CN" altLang="zh-CN" sz="2400">
              <a:latin typeface="黑体" panose="02010609060101010101" charset="-122"/>
              <a:ea typeface="黑体" panose="02010609060101010101" charset="-122"/>
              <a:cs typeface="黑体" panose="02010609060101010101" charset="-122"/>
              <a:sym typeface="+mn-ea"/>
            </a:endParaRPr>
          </a:p>
        </p:txBody>
      </p:sp>
      <p:sp>
        <p:nvSpPr>
          <p:cNvPr id="4" name="Rectangle 3"/>
          <p:cNvSpPr/>
          <p:nvPr>
            <p:custDataLst>
              <p:tags r:id="rId4"/>
            </p:custDataLst>
          </p:nvPr>
        </p:nvSpPr>
        <p:spPr>
          <a:xfrm>
            <a:off x="774700" y="2113915"/>
            <a:ext cx="7435850" cy="259207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【答案】细节：作者选取了最能显示宾主情意的生活场景，着意描画。信息：</a:t>
            </a:r>
          </a:p>
          <a:p>
            <a:pPr>
              <a:lnSpc>
                <a:spcPct val="113000"/>
              </a:lnSpc>
            </a:pPr>
            <a:r>
              <a:rPr sz="2400">
                <a:latin typeface="黑体" panose="02010609060101010101" charset="-122"/>
                <a:ea typeface="黑体" panose="02010609060101010101" charset="-122"/>
                <a:sym typeface="+mn-ea"/>
              </a:rPr>
              <a:t>①主人盛情招待，频频劝饮，却因力不从心，酒菜欠丰，而不免歉疚。</a:t>
            </a:r>
          </a:p>
          <a:p>
            <a:pPr>
              <a:lnSpc>
                <a:spcPct val="113000"/>
              </a:lnSpc>
            </a:pPr>
            <a:r>
              <a:rPr sz="2400">
                <a:latin typeface="黑体" panose="02010609060101010101" charset="-122"/>
                <a:ea typeface="黑体" panose="02010609060101010101" charset="-122"/>
                <a:sym typeface="+mn-ea"/>
              </a:rPr>
              <a:t>②我们仿佛听到那实在而又亲切的家常话，字里行间充满了融洽气氛。 </a:t>
            </a: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35000" y="1122680"/>
            <a:ext cx="11035030" cy="5080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这首诗告诉我们黄庭坚登快阁的直接原因和直接目的是什么？</a:t>
            </a:r>
            <a:endParaRPr lang="zh-CN" altLang="zh-CN" sz="2400">
              <a:latin typeface="黑体" panose="02010609060101010101" charset="-122"/>
              <a:ea typeface="黑体" panose="02010609060101010101" charset="-122"/>
              <a:cs typeface="黑体" panose="02010609060101010101" charset="-122"/>
              <a:sym typeface="+mn-ea"/>
            </a:endParaRPr>
          </a:p>
        </p:txBody>
      </p:sp>
      <p:sp>
        <p:nvSpPr>
          <p:cNvPr id="4" name="Rectangle 3"/>
          <p:cNvSpPr/>
          <p:nvPr>
            <p:custDataLst>
              <p:tags r:id="rId4"/>
            </p:custDataLst>
          </p:nvPr>
        </p:nvSpPr>
        <p:spPr>
          <a:xfrm>
            <a:off x="635000" y="2132965"/>
            <a:ext cx="10641965" cy="2174875"/>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明确：全诗的第一联“痴儿了却公家事，快阁东西倚晚晴”就交代了黄庭坚登快阁的小背景：我这个痴儿完成了一天的公事，现在登上这快阁来，东靠靠西望望，倚在栏杆上欣赏傍晚雨后初晴的明净之景。可以推测出，诗人因为工作一整天，身心俱疲，于是忙里偷闲，独自来此放松一番。结合诗题，我们可以说，他登阁的原因是公事扰人，心中略有“不快”，</a:t>
            </a: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51510" y="1009650"/>
            <a:ext cx="11035030" cy="5080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请写出诗人的心理变化过程，并结合诗句分析。</a:t>
            </a:r>
          </a:p>
        </p:txBody>
      </p:sp>
      <p:sp>
        <p:nvSpPr>
          <p:cNvPr id="4" name="Rectangle 3"/>
          <p:cNvSpPr/>
          <p:nvPr>
            <p:custDataLst>
              <p:tags r:id="rId4"/>
            </p:custDataLst>
          </p:nvPr>
        </p:nvSpPr>
        <p:spPr>
          <a:xfrm>
            <a:off x="578485" y="1716405"/>
            <a:ext cx="11005820" cy="342519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a:t>
            </a:r>
          </a:p>
          <a:p>
            <a:pPr>
              <a:lnSpc>
                <a:spcPct val="113000"/>
              </a:lnSpc>
            </a:pPr>
            <a:r>
              <a:rPr sz="2400">
                <a:latin typeface="黑体" panose="02010609060101010101" charset="-122"/>
                <a:ea typeface="黑体" panose="02010609060101010101" charset="-122"/>
                <a:sym typeface="+mn-ea"/>
              </a:rPr>
              <a:t>【答案】</a:t>
            </a:r>
          </a:p>
          <a:p>
            <a:pPr>
              <a:lnSpc>
                <a:spcPct val="113000"/>
              </a:lnSpc>
            </a:pPr>
            <a:r>
              <a:rPr sz="2400">
                <a:latin typeface="黑体" panose="02010609060101010101" charset="-122"/>
                <a:ea typeface="黑体" panose="02010609060101010101" charset="-122"/>
                <a:sym typeface="+mn-ea"/>
              </a:rPr>
              <a:t>①诗人的感情发展变化的过程：孤独（盼）——欣喜（迎）——融洽（劝）——兴奋（邀）。</a:t>
            </a:r>
          </a:p>
          <a:p>
            <a:pPr>
              <a:lnSpc>
                <a:spcPct val="113000"/>
              </a:lnSpc>
            </a:pPr>
            <a:r>
              <a:rPr sz="2400">
                <a:latin typeface="黑体" panose="02010609060101010101" charset="-122"/>
                <a:ea typeface="黑体" panose="02010609060101010101" charset="-122"/>
                <a:sym typeface="+mn-ea"/>
              </a:rPr>
              <a:t>②首联先写日常生活的孤独，颔联写接待客人的欢乐情景，颈联写主人竭诚尽意的盛情和力不从心的歉意，体现主客之间真诚相待的深厚情谊，字里行间充满了款曲相通的融洽气氛。尾联两位挚友真是越喝酒意越浓，越喝兴致越高，兴奋、欢快，气氛相当热烈。 </a:t>
            </a: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51510" y="1009650"/>
            <a:ext cx="11035030" cy="9245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a:t>
            </a:r>
            <a:r>
              <a:rPr lang="zh-CN" altLang="en-US" sz="2400" b="1">
                <a:latin typeface="黑体" panose="02010609060101010101" charset="-122"/>
                <a:ea typeface="黑体" panose="02010609060101010101" charset="-122"/>
                <a:sym typeface="+mn-ea"/>
              </a:rPr>
              <a:t>七、八两句写诗人</a:t>
            </a:r>
            <a:r>
              <a:rPr lang="zh-CN" altLang="en-US" sz="2400" b="1">
                <a:solidFill>
                  <a:srgbClr val="FF3300"/>
                </a:solidFill>
                <a:latin typeface="黑体" panose="02010609060101010101" charset="-122"/>
                <a:ea typeface="黑体" panose="02010609060101010101" charset="-122"/>
                <a:sym typeface="+mn-ea"/>
              </a:rPr>
              <a:t>弃官归隐的意向</a:t>
            </a:r>
            <a:r>
              <a:rPr lang="zh-CN" altLang="en-US" sz="2400" b="1">
                <a:latin typeface="黑体" panose="02010609060101010101" charset="-122"/>
                <a:ea typeface="黑体" panose="02010609060101010101" charset="-122"/>
                <a:sym typeface="+mn-ea"/>
              </a:rPr>
              <a:t>。</a:t>
            </a:r>
            <a:endParaRPr lang="zh-CN" altLang="en-US" sz="2400" b="1">
              <a:latin typeface="黑体" panose="02010609060101010101" charset="-122"/>
              <a:ea typeface="黑体" panose="02010609060101010101" charset="-122"/>
            </a:endParaRPr>
          </a:p>
          <a:p>
            <a:pPr>
              <a:lnSpc>
                <a:spcPct val="113000"/>
              </a:lnSpc>
            </a:pPr>
            <a:endParaRPr sz="2400">
              <a:latin typeface="黑体" panose="02010609060101010101" charset="-122"/>
              <a:ea typeface="黑体" panose="02010609060101010101" charset="-122"/>
              <a:sym typeface="+mn-ea"/>
            </a:endParaRPr>
          </a:p>
        </p:txBody>
      </p:sp>
      <p:sp>
        <p:nvSpPr>
          <p:cNvPr id="4" name="Rectangle 3"/>
          <p:cNvSpPr/>
          <p:nvPr>
            <p:custDataLst>
              <p:tags r:id="rId4"/>
            </p:custDataLst>
          </p:nvPr>
        </p:nvSpPr>
        <p:spPr>
          <a:xfrm>
            <a:off x="499110" y="1648460"/>
            <a:ext cx="11005820" cy="300863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lang="en-US" altLang="zh-CN" sz="2400" b="1">
                <a:latin typeface="黑体" panose="02010609060101010101" charset="-122"/>
                <a:ea typeface="黑体" panose="02010609060101010101" charset="-122"/>
                <a:sym typeface="+mn-ea"/>
              </a:rPr>
              <a:t> </a:t>
            </a:r>
            <a:r>
              <a:rPr lang="zh-CN" altLang="en-US" sz="2400" b="1">
                <a:latin typeface="黑体" panose="02010609060101010101" charset="-122"/>
                <a:ea typeface="黑体" panose="02010609060101010101" charset="-122"/>
                <a:sym typeface="+mn-ea"/>
              </a:rPr>
              <a:t>诗人说，我真想驾一叶扁舟，吹着悠扬的长笛，返回遥远的家乡，去过那悠闲忘我的生活，我这个心愿啊，早跟白鸥订好盟约了。     </a:t>
            </a:r>
            <a:endParaRPr lang="zh-CN" altLang="en-US" sz="2400" b="1">
              <a:latin typeface="黑体" panose="02010609060101010101" charset="-122"/>
              <a:ea typeface="黑体" panose="02010609060101010101" charset="-122"/>
            </a:endParaRPr>
          </a:p>
          <a:p>
            <a:pPr>
              <a:lnSpc>
                <a:spcPct val="113000"/>
              </a:lnSpc>
            </a:pPr>
            <a:r>
              <a:rPr lang="zh-CN" altLang="en-US" sz="2400" b="1">
                <a:latin typeface="黑体" panose="02010609060101010101" charset="-122"/>
                <a:ea typeface="黑体" panose="02010609060101010101" charset="-122"/>
                <a:sym typeface="+mn-ea"/>
              </a:rPr>
              <a:t>   “白鸥盟”出自</a:t>
            </a:r>
            <a:r>
              <a:rPr lang="en-US" altLang="zh-CN" sz="2400" b="1">
                <a:latin typeface="黑体" panose="02010609060101010101" charset="-122"/>
                <a:ea typeface="黑体" panose="02010609060101010101" charset="-122"/>
                <a:sym typeface="+mn-ea"/>
              </a:rPr>
              <a:t>《</a:t>
            </a:r>
            <a:r>
              <a:rPr lang="zh-CN" altLang="en-US" sz="2400" b="1">
                <a:latin typeface="黑体" panose="02010609060101010101" charset="-122"/>
                <a:ea typeface="黑体" panose="02010609060101010101" charset="-122"/>
                <a:sym typeface="+mn-ea"/>
              </a:rPr>
              <a:t>列子</a:t>
            </a:r>
            <a:r>
              <a:rPr lang="en-US" altLang="zh-CN" sz="2400" b="1">
                <a:latin typeface="黑体" panose="02010609060101010101" charset="-122"/>
                <a:ea typeface="黑体" panose="02010609060101010101" charset="-122"/>
                <a:sym typeface="+mn-ea"/>
              </a:rPr>
              <a:t>•</a:t>
            </a:r>
            <a:r>
              <a:rPr lang="zh-CN" altLang="en-US" sz="2400" b="1">
                <a:latin typeface="黑体" panose="02010609060101010101" charset="-122"/>
                <a:ea typeface="黑体" panose="02010609060101010101" charset="-122"/>
                <a:sym typeface="+mn-ea"/>
              </a:rPr>
              <a:t>黄帝篇</a:t>
            </a:r>
            <a:r>
              <a:rPr lang="en-US" altLang="zh-CN" sz="2400" b="1">
                <a:latin typeface="黑体" panose="02010609060101010101" charset="-122"/>
                <a:ea typeface="黑体" panose="02010609060101010101" charset="-122"/>
                <a:sym typeface="+mn-ea"/>
              </a:rPr>
              <a:t>》</a:t>
            </a:r>
            <a:r>
              <a:rPr lang="zh-CN" altLang="en-US" sz="2400" b="1">
                <a:latin typeface="黑体" panose="02010609060101010101" charset="-122"/>
                <a:ea typeface="黑体" panose="02010609060101010101" charset="-122"/>
                <a:sym typeface="+mn-ea"/>
              </a:rPr>
              <a:t>，鸥鸟只与没有心机的人做伴，而绝不与心怀叵测的人交游。当然，只有自称“痴儿”的黄庭坚，才能成为白鸥的真正盟友了！这两句似乎</a:t>
            </a:r>
            <a:r>
              <a:rPr lang="zh-CN" altLang="en-US" sz="2400" b="1">
                <a:solidFill>
                  <a:srgbClr val="FF3300"/>
                </a:solidFill>
                <a:latin typeface="黑体" panose="02010609060101010101" charset="-122"/>
                <a:ea typeface="黑体" panose="02010609060101010101" charset="-122"/>
                <a:sym typeface="+mn-ea"/>
              </a:rPr>
              <a:t>隐隐暗示</a:t>
            </a:r>
            <a:r>
              <a:rPr lang="zh-CN" altLang="en-US" sz="2400" b="1">
                <a:latin typeface="黑体" panose="02010609060101010101" charset="-122"/>
                <a:ea typeface="黑体" panose="02010609060101010101" charset="-122"/>
                <a:sym typeface="+mn-ea"/>
              </a:rPr>
              <a:t>诗人的</a:t>
            </a:r>
            <a:r>
              <a:rPr lang="zh-CN" altLang="en-US" sz="2400" b="1">
                <a:solidFill>
                  <a:srgbClr val="FF3300"/>
                </a:solidFill>
                <a:latin typeface="黑体" panose="02010609060101010101" charset="-122"/>
                <a:ea typeface="黑体" panose="02010609060101010101" charset="-122"/>
                <a:sym typeface="+mn-ea"/>
              </a:rPr>
              <a:t>人生追求</a:t>
            </a:r>
            <a:r>
              <a:rPr lang="zh-CN" altLang="en-US" sz="2400" b="1">
                <a:latin typeface="黑体" panose="02010609060101010101" charset="-122"/>
                <a:ea typeface="黑体" panose="02010609060101010101" charset="-122"/>
                <a:sym typeface="+mn-ea"/>
              </a:rPr>
              <a:t>，他将永远告别尔虞我诈的现实社会，向往一种</a:t>
            </a:r>
            <a:r>
              <a:rPr lang="zh-CN" altLang="en-US" sz="2400" b="1">
                <a:solidFill>
                  <a:srgbClr val="FF3300"/>
                </a:solidFill>
                <a:latin typeface="黑体" panose="02010609060101010101" charset="-122"/>
                <a:ea typeface="黑体" panose="02010609060101010101" charset="-122"/>
                <a:sym typeface="+mn-ea"/>
              </a:rPr>
              <a:t>纯朴</a:t>
            </a:r>
            <a:r>
              <a:rPr lang="zh-CN" altLang="en-US" sz="2400" b="1">
                <a:latin typeface="黑体" panose="02010609060101010101" charset="-122"/>
                <a:ea typeface="黑体" panose="02010609060101010101" charset="-122"/>
                <a:sym typeface="+mn-ea"/>
              </a:rPr>
              <a:t>的没有猜忌的</a:t>
            </a:r>
            <a:r>
              <a:rPr lang="zh-CN" altLang="en-US" sz="2400" b="1">
                <a:solidFill>
                  <a:srgbClr val="FF3300"/>
                </a:solidFill>
                <a:latin typeface="黑体" panose="02010609060101010101" charset="-122"/>
                <a:ea typeface="黑体" panose="02010609060101010101" charset="-122"/>
                <a:sym typeface="+mn-ea"/>
              </a:rPr>
              <a:t>归隐生活</a:t>
            </a:r>
            <a:r>
              <a:rPr lang="zh-CN" altLang="en-US" sz="2400" b="1">
                <a:latin typeface="黑体" panose="02010609060101010101" charset="-122"/>
                <a:ea typeface="黑体" panose="02010609060101010101" charset="-122"/>
                <a:sym typeface="+mn-ea"/>
              </a:rPr>
              <a:t>。这生活在人间社会得不到，只有驾小舟访白鸥，到江海去度余生了。 </a:t>
            </a:r>
            <a:endParaRPr sz="2400">
              <a:latin typeface="黑体" panose="02010609060101010101" charset="-122"/>
              <a:ea typeface="黑体" panose="02010609060101010101" charset="-122"/>
              <a:sym typeface="+mn-ea"/>
            </a:endParaRP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51510" y="1009650"/>
            <a:ext cx="11035030" cy="9245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a:t>
            </a:r>
            <a:r>
              <a:rPr lang="en-US" altLang="zh-CN" sz="2400" b="1">
                <a:latin typeface="黑体" panose="02010609060101010101" charset="-122"/>
                <a:ea typeface="黑体" panose="02010609060101010101" charset="-122"/>
                <a:sym typeface="+mn-ea"/>
              </a:rPr>
              <a:t> </a:t>
            </a:r>
            <a:r>
              <a:rPr lang="zh-CN" altLang="en-US" sz="2400">
                <a:sym typeface="+mn-ea"/>
              </a:rPr>
              <a:t>从全诗的结构看</a:t>
            </a:r>
            <a:endParaRPr lang="zh-CN" altLang="en-US" sz="2400"/>
          </a:p>
          <a:p>
            <a:pPr>
              <a:lnSpc>
                <a:spcPct val="113000"/>
              </a:lnSpc>
            </a:pPr>
            <a:endParaRPr sz="2400">
              <a:latin typeface="黑体" panose="02010609060101010101" charset="-122"/>
              <a:ea typeface="黑体" panose="02010609060101010101" charset="-122"/>
              <a:sym typeface="+mn-ea"/>
            </a:endParaRPr>
          </a:p>
        </p:txBody>
      </p:sp>
      <p:sp>
        <p:nvSpPr>
          <p:cNvPr id="4" name="Rectangle 3"/>
          <p:cNvSpPr/>
          <p:nvPr>
            <p:custDataLst>
              <p:tags r:id="rId4"/>
            </p:custDataLst>
          </p:nvPr>
        </p:nvSpPr>
        <p:spPr>
          <a:xfrm>
            <a:off x="499110" y="1648460"/>
            <a:ext cx="11005820" cy="3041015"/>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1" hangingPunct="1">
              <a:lnSpc>
                <a:spcPct val="80000"/>
              </a:lnSpc>
              <a:buNone/>
            </a:pPr>
            <a:endParaRPr lang="zh-CN" altLang="en-US" sz="2400" b="1">
              <a:solidFill>
                <a:srgbClr val="FF0000"/>
              </a:solidFill>
              <a:ea typeface="楷体" panose="02010609060101010101" charset="-122"/>
            </a:endParaRPr>
          </a:p>
          <a:p>
            <a:pPr eaLnBrk="1" hangingPunct="1">
              <a:lnSpc>
                <a:spcPct val="80000"/>
              </a:lnSpc>
            </a:pPr>
            <a:r>
              <a:rPr lang="zh-CN" altLang="en-US" sz="2400" b="1">
                <a:solidFill>
                  <a:srgbClr val="FF0000"/>
                </a:solidFill>
                <a:ea typeface="楷体" panose="02010609060101010101" charset="-122"/>
                <a:sym typeface="+mn-ea"/>
              </a:rPr>
              <a:t>首联入题</a:t>
            </a:r>
            <a:r>
              <a:rPr lang="zh-CN" altLang="en-US" sz="2400" b="1">
                <a:ea typeface="楷体" panose="02010609060101010101" charset="-122"/>
                <a:sym typeface="+mn-ea"/>
              </a:rPr>
              <a:t>，诗人忙完了一天的公务，在晚霞满天的时分，登上快阁，游目骋怀，透露出对</a:t>
            </a:r>
            <a:r>
              <a:rPr lang="zh-CN" altLang="en-US" sz="2400" b="1">
                <a:solidFill>
                  <a:srgbClr val="FF0000"/>
                </a:solidFill>
                <a:ea typeface="楷体" panose="02010609060101010101" charset="-122"/>
                <a:sym typeface="+mn-ea"/>
              </a:rPr>
              <a:t>官场生涯的厌倦</a:t>
            </a:r>
            <a:r>
              <a:rPr lang="zh-CN" altLang="en-US" sz="2400" b="1">
                <a:ea typeface="楷体" panose="02010609060101010101" charset="-122"/>
                <a:sym typeface="+mn-ea"/>
              </a:rPr>
              <a:t>和对登快阁亭欣赏自然景色的渴望。</a:t>
            </a:r>
            <a:endParaRPr lang="zh-CN" altLang="en-US" sz="2400" b="1">
              <a:ea typeface="楷体" panose="02010609060101010101" charset="-122"/>
            </a:endParaRPr>
          </a:p>
          <a:p>
            <a:pPr eaLnBrk="1" hangingPunct="1">
              <a:lnSpc>
                <a:spcPct val="80000"/>
              </a:lnSpc>
            </a:pPr>
            <a:r>
              <a:rPr lang="zh-CN" altLang="en-US" sz="2400" b="1">
                <a:solidFill>
                  <a:srgbClr val="FF0000"/>
                </a:solidFill>
                <a:ea typeface="楷体" panose="02010609060101010101" charset="-122"/>
                <a:sym typeface="+mn-ea"/>
              </a:rPr>
              <a:t>颔联写景</a:t>
            </a:r>
            <a:r>
              <a:rPr lang="zh-CN" altLang="en-US" sz="2400" b="1">
                <a:ea typeface="楷体" panose="02010609060101010101" charset="-122"/>
                <a:sym typeface="+mn-ea"/>
              </a:rPr>
              <a:t>，远望秋山，山岭上的树木叶落殆尽，浩渺的天空此时显得更加</a:t>
            </a:r>
            <a:r>
              <a:rPr lang="zh-CN" altLang="en-US" sz="2400" b="1">
                <a:solidFill>
                  <a:srgbClr val="FF0000"/>
                </a:solidFill>
                <a:ea typeface="楷体" panose="02010609060101010101" charset="-122"/>
                <a:sym typeface="+mn-ea"/>
              </a:rPr>
              <a:t>阔远广大</a:t>
            </a:r>
            <a:r>
              <a:rPr lang="zh-CN" altLang="en-US" sz="2400" b="1">
                <a:ea typeface="楷体" panose="02010609060101010101" charset="-122"/>
                <a:sym typeface="+mn-ea"/>
              </a:rPr>
              <a:t>。映照在澄净如镜的江水中月亮，显得更加</a:t>
            </a:r>
            <a:r>
              <a:rPr lang="zh-CN" altLang="en-US" sz="2400" b="1">
                <a:solidFill>
                  <a:srgbClr val="FF0000"/>
                </a:solidFill>
                <a:ea typeface="楷体" panose="02010609060101010101" charset="-122"/>
                <a:sym typeface="+mn-ea"/>
              </a:rPr>
              <a:t>空明澄澈</a:t>
            </a:r>
            <a:r>
              <a:rPr lang="zh-CN" altLang="en-US" sz="2400" b="1">
                <a:ea typeface="楷体" panose="02010609060101010101" charset="-122"/>
                <a:sym typeface="+mn-ea"/>
              </a:rPr>
              <a:t>。</a:t>
            </a:r>
            <a:endParaRPr lang="zh-CN" altLang="en-US" sz="2400" b="1">
              <a:ea typeface="楷体" panose="02010609060101010101" charset="-122"/>
            </a:endParaRPr>
          </a:p>
          <a:p>
            <a:pPr eaLnBrk="1" hangingPunct="1">
              <a:lnSpc>
                <a:spcPct val="80000"/>
              </a:lnSpc>
            </a:pPr>
            <a:r>
              <a:rPr lang="zh-CN" altLang="en-US" sz="2400" b="1">
                <a:solidFill>
                  <a:srgbClr val="FF0000"/>
                </a:solidFill>
                <a:ea typeface="楷体" panose="02010609060101010101" charset="-122"/>
                <a:sym typeface="+mn-ea"/>
              </a:rPr>
              <a:t>颈联抒情</a:t>
            </a:r>
            <a:r>
              <a:rPr lang="zh-CN" altLang="en-US" sz="2400" b="1">
                <a:ea typeface="楷体" panose="02010609060101010101" charset="-122"/>
                <a:sym typeface="+mn-ea"/>
              </a:rPr>
              <a:t>，在良辰美景中，诗人心内的烦忧无端而来，感叹</a:t>
            </a:r>
            <a:r>
              <a:rPr lang="zh-CN" altLang="en-US" sz="2400" b="1">
                <a:solidFill>
                  <a:srgbClr val="FF0000"/>
                </a:solidFill>
                <a:ea typeface="楷体" panose="02010609060101010101" charset="-122"/>
                <a:sym typeface="+mn-ea"/>
              </a:rPr>
              <a:t>仕途艰辛，世无知音</a:t>
            </a:r>
            <a:r>
              <a:rPr lang="zh-CN" altLang="en-US" sz="2400" b="1">
                <a:ea typeface="楷体" panose="02010609060101010101" charset="-122"/>
                <a:sym typeface="+mn-ea"/>
              </a:rPr>
              <a:t>，自己的胸怀无人理解，惟有借酒浇愁。</a:t>
            </a:r>
            <a:endParaRPr lang="zh-CN" altLang="en-US" sz="2400" b="1">
              <a:ea typeface="楷体" panose="02010609060101010101" charset="-122"/>
            </a:endParaRPr>
          </a:p>
          <a:p>
            <a:pPr eaLnBrk="1" hangingPunct="1">
              <a:lnSpc>
                <a:spcPct val="80000"/>
              </a:lnSpc>
            </a:pPr>
            <a:r>
              <a:rPr lang="zh-CN" altLang="en-US" sz="2400" b="1">
                <a:solidFill>
                  <a:srgbClr val="FF0000"/>
                </a:solidFill>
                <a:ea typeface="楷体" panose="02010609060101010101" charset="-122"/>
                <a:sym typeface="+mn-ea"/>
              </a:rPr>
              <a:t>尾联述志</a:t>
            </a:r>
            <a:r>
              <a:rPr lang="zh-CN" altLang="en-US" sz="2400" b="1">
                <a:ea typeface="楷体" panose="02010609060101010101" charset="-122"/>
                <a:sym typeface="+mn-ea"/>
              </a:rPr>
              <a:t>，诗人要</a:t>
            </a:r>
            <a:r>
              <a:rPr lang="zh-CN" altLang="en-US" sz="2400" b="1">
                <a:solidFill>
                  <a:srgbClr val="FF0000"/>
                </a:solidFill>
                <a:ea typeface="楷体" panose="02010609060101010101" charset="-122"/>
                <a:sym typeface="+mn-ea"/>
              </a:rPr>
              <a:t>结束宦游</a:t>
            </a:r>
            <a:r>
              <a:rPr lang="zh-CN" altLang="en-US" sz="2400" b="1">
                <a:ea typeface="楷体" panose="02010609060101010101" charset="-122"/>
                <a:sym typeface="+mn-ea"/>
              </a:rPr>
              <a:t>生活，踏上归船，与白鸥为伴，</a:t>
            </a:r>
            <a:r>
              <a:rPr lang="zh-CN" altLang="en-US" sz="2400" b="1">
                <a:solidFill>
                  <a:srgbClr val="FF0000"/>
                </a:solidFill>
                <a:ea typeface="楷体" panose="02010609060101010101" charset="-122"/>
                <a:sym typeface="+mn-ea"/>
              </a:rPr>
              <a:t>自由快乐</a:t>
            </a:r>
            <a:r>
              <a:rPr lang="zh-CN" altLang="en-US" sz="2400" b="1">
                <a:ea typeface="楷体" panose="02010609060101010101" charset="-122"/>
                <a:sym typeface="+mn-ea"/>
              </a:rPr>
              <a:t>地开始新的生活。</a:t>
            </a:r>
            <a:endParaRPr lang="zh-CN" altLang="en-US" sz="2400" b="1">
              <a:ea typeface="楷体" panose="02010609060101010101" charset="-122"/>
            </a:endParaRPr>
          </a:p>
          <a:p>
            <a:pPr eaLnBrk="1" hangingPunct="1">
              <a:lnSpc>
                <a:spcPct val="80000"/>
              </a:lnSpc>
            </a:pPr>
            <a:r>
              <a:rPr lang="zh-CN" altLang="en-US" sz="2400" b="1">
                <a:ea typeface="楷体" panose="02010609060101010101" charset="-122"/>
                <a:sym typeface="+mn-ea"/>
              </a:rPr>
              <a:t>整首诗意蕴隽永，语势流贯，近代文人潘伯鹰评价此诗“一气盘旋而下”。</a:t>
            </a:r>
            <a:endParaRPr sz="2400">
              <a:latin typeface="黑体" panose="02010609060101010101" charset="-122"/>
              <a:ea typeface="黑体" panose="02010609060101010101" charset="-122"/>
              <a:sym typeface="+mn-ea"/>
            </a:endParaRP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51510" y="1009650"/>
            <a:ext cx="1103503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a:latin typeface="黑体" panose="02010609060101010101" charset="-122"/>
                <a:ea typeface="黑体" panose="02010609060101010101" charset="-122"/>
                <a:sym typeface="+mn-ea"/>
              </a:rPr>
              <a:t>艺术特色</a:t>
            </a:r>
            <a:endParaRPr sz="2400">
              <a:latin typeface="黑体" panose="02010609060101010101" charset="-122"/>
              <a:ea typeface="黑体" panose="02010609060101010101" charset="-122"/>
              <a:sym typeface="+mn-ea"/>
            </a:endParaRPr>
          </a:p>
        </p:txBody>
      </p:sp>
      <p:sp>
        <p:nvSpPr>
          <p:cNvPr id="4" name="Rectangle 3"/>
          <p:cNvSpPr/>
          <p:nvPr>
            <p:custDataLst>
              <p:tags r:id="rId4"/>
            </p:custDataLst>
          </p:nvPr>
        </p:nvSpPr>
        <p:spPr>
          <a:xfrm>
            <a:off x="593090" y="1668145"/>
            <a:ext cx="11005820" cy="4750435"/>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a:t>
            </a:r>
          </a:p>
          <a:p>
            <a:pPr lvl="4" eaLnBrk="1" hangingPunct="1">
              <a:lnSpc>
                <a:spcPct val="80000"/>
              </a:lnSpc>
              <a:buNone/>
            </a:pPr>
            <a:r>
              <a:rPr lang="zh-CN" altLang="en-US" sz="2400" b="1">
                <a:solidFill>
                  <a:srgbClr val="FF0000"/>
                </a:solidFill>
                <a:latin typeface="黑体" panose="02010609060101010101" charset="-122"/>
                <a:ea typeface="黑体" panose="02010609060101010101" charset="-122"/>
                <a:sym typeface="+mn-ea"/>
              </a:rPr>
              <a:t>气象空阔，精致新奇</a:t>
            </a:r>
          </a:p>
          <a:p>
            <a:pPr lvl="4" eaLnBrk="1" hangingPunct="1">
              <a:lnSpc>
                <a:spcPct val="80000"/>
              </a:lnSpc>
              <a:buNone/>
            </a:pPr>
            <a:endParaRPr lang="zh-CN" altLang="en-US" sz="2400" b="1">
              <a:latin typeface="黑体" panose="02010609060101010101" charset="-122"/>
              <a:ea typeface="黑体" panose="02010609060101010101" charset="-122"/>
            </a:endParaRPr>
          </a:p>
          <a:p>
            <a:pPr eaLnBrk="1" hangingPunct="1">
              <a:lnSpc>
                <a:spcPct val="80000"/>
              </a:lnSpc>
              <a:buNone/>
            </a:pPr>
            <a:r>
              <a:rPr lang="zh-CN" altLang="en-US" sz="2400" b="1">
                <a:latin typeface="黑体" panose="02010609060101010101" charset="-122"/>
                <a:ea typeface="黑体" panose="02010609060101010101" charset="-122"/>
                <a:sym typeface="+mn-ea"/>
              </a:rPr>
              <a:t>    “落木千山天远大，澄江一道月分明。”写景阔远清旷，自古推为名句。</a:t>
            </a:r>
          </a:p>
          <a:p>
            <a:pPr eaLnBrk="1" hangingPunct="1">
              <a:lnSpc>
                <a:spcPct val="80000"/>
              </a:lnSpc>
              <a:buNone/>
            </a:pPr>
            <a:endParaRPr lang="zh-CN" altLang="en-US" sz="2400" b="1">
              <a:solidFill>
                <a:srgbClr val="FF0000"/>
              </a:solidFill>
              <a:latin typeface="黑体" panose="02010609060101010101" charset="-122"/>
              <a:ea typeface="黑体" panose="02010609060101010101" charset="-122"/>
            </a:endParaRPr>
          </a:p>
          <a:p>
            <a:pPr eaLnBrk="1" hangingPunct="1">
              <a:lnSpc>
                <a:spcPct val="80000"/>
              </a:lnSpc>
            </a:pPr>
            <a:r>
              <a:rPr lang="zh-CN" altLang="en-US" sz="2400" b="1">
                <a:solidFill>
                  <a:srgbClr val="FF0000"/>
                </a:solidFill>
                <a:latin typeface="黑体" panose="02010609060101010101" charset="-122"/>
                <a:ea typeface="黑体" panose="02010609060101010101" charset="-122"/>
                <a:sym typeface="+mn-ea"/>
              </a:rPr>
              <a:t>         曲折尽情，顿挫抑扬</a:t>
            </a:r>
            <a:endParaRPr lang="zh-CN" altLang="en-US" sz="2400">
              <a:latin typeface="黑体" panose="02010609060101010101" charset="-122"/>
              <a:ea typeface="黑体" panose="02010609060101010101" charset="-122"/>
            </a:endParaRPr>
          </a:p>
          <a:p>
            <a:pPr eaLnBrk="1" hangingPunct="1">
              <a:lnSpc>
                <a:spcPct val="130000"/>
              </a:lnSpc>
              <a:spcBef>
                <a:spcPct val="50000"/>
              </a:spcBef>
              <a:buNone/>
            </a:pPr>
            <a:r>
              <a:rPr lang="zh-CN" altLang="en-US" sz="2400" b="1">
                <a:latin typeface="黑体" panose="02010609060101010101" charset="-122"/>
                <a:ea typeface="黑体" panose="02010609060101010101" charset="-122"/>
                <a:sym typeface="+mn-ea"/>
              </a:rPr>
              <a:t>      纵观全诗，感情抑扬，起伏不定：初登而喜（前四句），忽而转忧（“朱弦”句），继而又转喜（“青眼”句），喜而复忧（“万里”两句）。</a:t>
            </a:r>
            <a:endParaRPr lang="zh-CN" altLang="en-US" sz="2400" b="1">
              <a:latin typeface="黑体" panose="02010609060101010101" charset="-122"/>
              <a:ea typeface="黑体" panose="02010609060101010101" charset="-122"/>
            </a:endParaRPr>
          </a:p>
          <a:p>
            <a:pPr eaLnBrk="1" hangingPunct="1">
              <a:lnSpc>
                <a:spcPct val="130000"/>
              </a:lnSpc>
              <a:spcBef>
                <a:spcPct val="50000"/>
              </a:spcBef>
              <a:buNone/>
            </a:pPr>
            <a:r>
              <a:rPr lang="zh-CN" altLang="en-US" sz="2400" b="1">
                <a:latin typeface="黑体" panose="02010609060101010101" charset="-122"/>
                <a:ea typeface="黑体" panose="02010609060101010101" charset="-122"/>
                <a:sym typeface="+mn-ea"/>
              </a:rPr>
              <a:t>      通过这一而再、再而三的纵笔，作者对于宦途的厌倦，对于乡园的向往，便愈见其深，愈感其切。由于它用的是顿挫、跌宕的手法，因此，也愈见出感情的深沉</a:t>
            </a:r>
            <a:r>
              <a:rPr lang="zh-CN" altLang="en-US" sz="2400" b="1">
                <a:solidFill>
                  <a:srgbClr val="0000CC"/>
                </a:solidFill>
                <a:latin typeface="黑体" panose="02010609060101010101" charset="-122"/>
                <a:ea typeface="黑体" panose="02010609060101010101" charset="-122"/>
                <a:sym typeface="+mn-ea"/>
              </a:rPr>
              <a:t>。</a:t>
            </a:r>
            <a:endParaRPr sz="2400">
              <a:latin typeface="黑体" panose="02010609060101010101" charset="-122"/>
              <a:ea typeface="黑体" panose="02010609060101010101" charset="-122"/>
              <a:sym typeface="+mn-ea"/>
            </a:endParaRP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651510" y="1009650"/>
            <a:ext cx="1103503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a:latin typeface="黑体" panose="02010609060101010101" charset="-122"/>
                <a:ea typeface="黑体" panose="02010609060101010101" charset="-122"/>
                <a:sym typeface="+mn-ea"/>
              </a:rPr>
              <a:t>艺术特色</a:t>
            </a:r>
            <a:endParaRPr sz="2400">
              <a:latin typeface="黑体" panose="02010609060101010101" charset="-122"/>
              <a:ea typeface="黑体" panose="02010609060101010101" charset="-122"/>
              <a:sym typeface="+mn-ea"/>
            </a:endParaRPr>
          </a:p>
        </p:txBody>
      </p:sp>
      <p:sp>
        <p:nvSpPr>
          <p:cNvPr id="4" name="Rectangle 3"/>
          <p:cNvSpPr/>
          <p:nvPr>
            <p:custDataLst>
              <p:tags r:id="rId4"/>
            </p:custDataLst>
          </p:nvPr>
        </p:nvSpPr>
        <p:spPr>
          <a:xfrm>
            <a:off x="578485" y="1716405"/>
            <a:ext cx="11005820" cy="3757930"/>
          </a:xfrm>
          <a:prstGeom prst="rect">
            <a:avLst/>
          </a:prstGeom>
          <a:noFill/>
          <a:ln w="38100" cap="flat" cmpd="sng">
            <a:solidFill>
              <a:schemeClr val="accent4"/>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3000"/>
              </a:lnSpc>
            </a:pPr>
            <a:r>
              <a:rPr sz="2400">
                <a:latin typeface="黑体" panose="02010609060101010101" charset="-122"/>
                <a:ea typeface="黑体" panose="02010609060101010101" charset="-122"/>
                <a:sym typeface="+mn-ea"/>
              </a:rPr>
              <a:t> </a:t>
            </a:r>
          </a:p>
          <a:p>
            <a:pPr eaLnBrk="1" hangingPunct="1">
              <a:spcBef>
                <a:spcPct val="0"/>
              </a:spcBef>
            </a:pPr>
            <a:r>
              <a:rPr lang="en-US" altLang="zh-CN" sz="2400" b="1">
                <a:solidFill>
                  <a:srgbClr val="FF0000"/>
                </a:solidFill>
                <a:latin typeface="黑体" panose="02010609060101010101" charset="-122"/>
                <a:ea typeface="黑体" panose="02010609060101010101" charset="-122"/>
                <a:sym typeface="+mn-ea"/>
              </a:rPr>
              <a:t>  </a:t>
            </a:r>
            <a:r>
              <a:rPr lang="zh-CN" altLang="en-US" sz="2400" b="1">
                <a:solidFill>
                  <a:srgbClr val="FF0000"/>
                </a:solidFill>
                <a:latin typeface="黑体" panose="02010609060101010101" charset="-122"/>
                <a:ea typeface="黑体" panose="02010609060101010101" charset="-122"/>
                <a:sym typeface="+mn-ea"/>
              </a:rPr>
              <a:t>诗中多处用典</a:t>
            </a:r>
            <a:r>
              <a:rPr lang="zh-CN" altLang="en-US" sz="2400" b="1">
                <a:latin typeface="黑体" panose="02010609060101010101" charset="-122"/>
                <a:ea typeface="黑体" panose="02010609060101010101" charset="-122"/>
                <a:sym typeface="+mn-ea"/>
              </a:rPr>
              <a:t>。</a:t>
            </a:r>
            <a:endParaRPr lang="zh-CN" altLang="en-US" sz="2400" b="1">
              <a:latin typeface="黑体" panose="02010609060101010101" charset="-122"/>
              <a:ea typeface="黑体" panose="02010609060101010101" charset="-122"/>
            </a:endParaRPr>
          </a:p>
          <a:p>
            <a:pPr eaLnBrk="1" hangingPunct="1">
              <a:spcBef>
                <a:spcPct val="0"/>
              </a:spcBef>
            </a:pPr>
            <a:r>
              <a:rPr lang="zh-CN" altLang="en-US" sz="2400" b="1">
                <a:latin typeface="黑体" panose="02010609060101010101" charset="-122"/>
                <a:ea typeface="黑体" panose="02010609060101010101" charset="-122"/>
                <a:sym typeface="+mn-ea"/>
              </a:rPr>
              <a:t>“朱弦”、“青眼”不仅用事贴切，而且善敷色彩；“落木”、“鸥盟”等已化用无痕，如从己出。</a:t>
            </a:r>
            <a:endParaRPr lang="zh-CN" altLang="en-US" sz="2400" b="1">
              <a:latin typeface="黑体" panose="02010609060101010101" charset="-122"/>
              <a:ea typeface="黑体" panose="02010609060101010101" charset="-122"/>
            </a:endParaRPr>
          </a:p>
          <a:p>
            <a:pPr eaLnBrk="1" hangingPunct="1">
              <a:spcBef>
                <a:spcPct val="0"/>
              </a:spcBef>
            </a:pPr>
            <a:r>
              <a:rPr lang="zh-CN" altLang="en-US" sz="2400" b="1">
                <a:solidFill>
                  <a:srgbClr val="FF0000"/>
                </a:solidFill>
                <a:latin typeface="黑体" panose="02010609060101010101" charset="-122"/>
                <a:ea typeface="黑体" panose="02010609060101010101" charset="-122"/>
                <a:sym typeface="+mn-ea"/>
              </a:rPr>
              <a:t>        善炼字面也是这首诗的一大特色。</a:t>
            </a:r>
            <a:endParaRPr lang="zh-CN" altLang="en-US" sz="2400" b="1">
              <a:solidFill>
                <a:srgbClr val="FF0000"/>
              </a:solidFill>
              <a:latin typeface="黑体" panose="02010609060101010101" charset="-122"/>
              <a:ea typeface="黑体" panose="02010609060101010101" charset="-122"/>
            </a:endParaRPr>
          </a:p>
          <a:p>
            <a:pPr eaLnBrk="1" hangingPunct="1">
              <a:spcBef>
                <a:spcPct val="0"/>
              </a:spcBef>
            </a:pPr>
            <a:r>
              <a:rPr lang="zh-CN" altLang="en-US" sz="2400" b="1">
                <a:latin typeface="黑体" panose="02010609060101010101" charset="-122"/>
                <a:ea typeface="黑体" panose="02010609060101010101" charset="-122"/>
                <a:sym typeface="+mn-ea"/>
              </a:rPr>
              <a:t>“倚晚晴”的“倚”，写其逍遥自得的神情，“美酒横”的“横”写出诗人坚持自我及兀然傲世的姿态。“已为”、“聊因”、“吾与”等词组的使用，使诗歌显出情致的跌宕变化。</a:t>
            </a:r>
            <a:endParaRPr lang="zh-CN" altLang="en-US" sz="2400" b="1">
              <a:solidFill>
                <a:srgbClr val="0000CC"/>
              </a:solidFill>
              <a:latin typeface="黑体" panose="02010609060101010101" charset="-122"/>
              <a:ea typeface="黑体" panose="02010609060101010101" charset="-122"/>
            </a:endParaRPr>
          </a:p>
          <a:p>
            <a:pPr eaLnBrk="1" hangingPunct="1">
              <a:lnSpc>
                <a:spcPct val="130000"/>
              </a:lnSpc>
              <a:spcBef>
                <a:spcPct val="50000"/>
              </a:spcBef>
              <a:buNone/>
            </a:pPr>
            <a:endParaRPr sz="2400">
              <a:latin typeface="黑体" panose="02010609060101010101" charset="-122"/>
              <a:ea typeface="黑体" panose="02010609060101010101" charset="-122"/>
              <a:sym typeface="+mn-ea"/>
            </a:endParaRPr>
          </a:p>
        </p:txBody>
      </p:sp>
      <p:sp>
        <p:nvSpPr>
          <p:cNvPr id="5" name="文本框 4"/>
          <p:cNvSpPr txBox="1"/>
          <p:nvPr>
            <p:custDataLst>
              <p:tags r:id="rId5"/>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合作探究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58183" y="350873"/>
            <a:ext cx="14071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黑体" panose="02010609060101010101" charset="-122"/>
                <a:ea typeface="黑体" panose="02010609060101010101" charset="-122"/>
              </a:rPr>
              <a:t>巩固提升</a:t>
            </a:r>
          </a:p>
        </p:txBody>
      </p:sp>
      <p:sp>
        <p:nvSpPr>
          <p:cNvPr id="3" name="文本框 2"/>
          <p:cNvSpPr txBox="1"/>
          <p:nvPr>
            <p:custDataLst>
              <p:tags r:id="rId4"/>
            </p:custDataLst>
          </p:nvPr>
        </p:nvSpPr>
        <p:spPr>
          <a:xfrm>
            <a:off x="937260" y="1186180"/>
            <a:ext cx="11035030"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pPr>
            <a:r>
              <a:rPr lang="zh-CN" altLang="en-US" sz="2000" b="1">
                <a:latin typeface="黑体" panose="02010609060101010101" charset="-122"/>
                <a:ea typeface="黑体" panose="02010609060101010101" charset="-122"/>
                <a:sym typeface="+mn-ea"/>
              </a:rPr>
              <a:t>有人说这首诗的意旨落脚在“</a:t>
            </a:r>
            <a:r>
              <a:rPr lang="zh-CN" altLang="en-US" sz="2000" b="1">
                <a:solidFill>
                  <a:srgbClr val="FF0000"/>
                </a:solidFill>
                <a:latin typeface="黑体" panose="02010609060101010101" charset="-122"/>
                <a:ea typeface="黑体" panose="02010609060101010101" charset="-122"/>
                <a:sym typeface="+mn-ea"/>
              </a:rPr>
              <a:t>归”</a:t>
            </a:r>
            <a:r>
              <a:rPr lang="zh-CN" altLang="en-US" sz="2000" b="1">
                <a:latin typeface="黑体" panose="02010609060101010101" charset="-122"/>
                <a:ea typeface="黑体" panose="02010609060101010101" charset="-122"/>
                <a:sym typeface="+mn-ea"/>
              </a:rPr>
              <a:t>字上</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请结合全诗谈谈哪些地方体现了一个“归”字。</a:t>
            </a:r>
          </a:p>
          <a:p>
            <a:pPr eaLnBrk="1" hangingPunct="1">
              <a:lnSpc>
                <a:spcPct val="150000"/>
              </a:lnSpc>
            </a:pPr>
            <a:endParaRPr lang="zh-CN" altLang="en-US" sz="2000" b="1">
              <a:latin typeface="黑体" panose="02010609060101010101" charset="-122"/>
              <a:ea typeface="黑体" panose="02010609060101010101" charset="-122"/>
              <a:sym typeface="+mn-ea"/>
            </a:endParaRPr>
          </a:p>
          <a:p>
            <a:pPr eaLnBrk="1" hangingPunct="1">
              <a:lnSpc>
                <a:spcPct val="150000"/>
              </a:lnSpc>
            </a:pPr>
            <a:r>
              <a:rPr lang="zh-CN" altLang="en-US" sz="2000" b="1">
                <a:latin typeface="黑体" panose="02010609060101010101" charset="-122"/>
                <a:ea typeface="黑体" panose="02010609060101010101" charset="-122"/>
                <a:sym typeface="+mn-ea"/>
              </a:rPr>
              <a:t>参考答案</a:t>
            </a:r>
          </a:p>
          <a:p>
            <a:pPr eaLnBrk="1" hangingPunct="1">
              <a:lnSpc>
                <a:spcPct val="150000"/>
              </a:lnSpc>
            </a:pPr>
            <a:r>
              <a:rPr lang="en-US" altLang="zh-CN" sz="2000" b="1">
                <a:latin typeface="黑体" panose="02010609060101010101" charset="-122"/>
                <a:ea typeface="黑体" panose="02010609060101010101" charset="-122"/>
                <a:sym typeface="+mn-ea"/>
              </a:rPr>
              <a:t>①</a:t>
            </a:r>
            <a:r>
              <a:rPr lang="zh-CN" altLang="en-US" sz="2000" b="1">
                <a:latin typeface="黑体" panose="02010609060101010101" charset="-122"/>
                <a:ea typeface="黑体" panose="02010609060101010101" charset="-122"/>
                <a:sym typeface="+mn-ea"/>
              </a:rPr>
              <a:t>自称“痴儿”</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称处理官事为“了却”</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表明诗人厌烦官场事务</a:t>
            </a:r>
            <a:r>
              <a:rPr lang="en-US" altLang="zh-CN" sz="2000" b="1">
                <a:latin typeface="黑体" panose="02010609060101010101" charset="-122"/>
                <a:ea typeface="黑体" panose="02010609060101010101" charset="-122"/>
                <a:sym typeface="+mn-ea"/>
              </a:rPr>
              <a:t>;</a:t>
            </a:r>
            <a:endParaRPr lang="en-US" altLang="zh-CN" sz="2000" b="1">
              <a:latin typeface="黑体" panose="02010609060101010101" charset="-122"/>
              <a:ea typeface="黑体" panose="02010609060101010101" charset="-122"/>
            </a:endParaRPr>
          </a:p>
          <a:p>
            <a:pPr eaLnBrk="1" hangingPunct="1">
              <a:lnSpc>
                <a:spcPct val="150000"/>
              </a:lnSpc>
            </a:pPr>
            <a:r>
              <a:rPr lang="en-US" altLang="zh-CN" sz="2000" b="1">
                <a:latin typeface="黑体" panose="02010609060101010101" charset="-122"/>
                <a:ea typeface="黑体" panose="02010609060101010101" charset="-122"/>
                <a:sym typeface="+mn-ea"/>
              </a:rPr>
              <a:t>②“</a:t>
            </a:r>
            <a:r>
              <a:rPr lang="zh-CN" altLang="en-US" sz="2000" b="1">
                <a:latin typeface="黑体" panose="02010609060101010101" charset="-122"/>
                <a:ea typeface="黑体" panose="02010609060101010101" charset="-122"/>
                <a:sym typeface="+mn-ea"/>
              </a:rPr>
              <a:t>倚”字表明自己更喜欢欣赏自然风物</a:t>
            </a:r>
            <a:r>
              <a:rPr lang="en-US" altLang="zh-CN" sz="2000" b="1">
                <a:latin typeface="黑体" panose="02010609060101010101" charset="-122"/>
                <a:ea typeface="黑体" panose="02010609060101010101" charset="-122"/>
                <a:sym typeface="+mn-ea"/>
              </a:rPr>
              <a:t>;</a:t>
            </a:r>
            <a:endParaRPr lang="en-US" altLang="zh-CN" sz="2000" b="1">
              <a:latin typeface="黑体" panose="02010609060101010101" charset="-122"/>
              <a:ea typeface="黑体" panose="02010609060101010101" charset="-122"/>
            </a:endParaRPr>
          </a:p>
          <a:p>
            <a:pPr eaLnBrk="1" hangingPunct="1">
              <a:lnSpc>
                <a:spcPct val="150000"/>
              </a:lnSpc>
            </a:pPr>
            <a:r>
              <a:rPr lang="en-US" altLang="zh-CN" sz="2000" b="1">
                <a:latin typeface="黑体" panose="02010609060101010101" charset="-122"/>
                <a:ea typeface="黑体" panose="02010609060101010101" charset="-122"/>
                <a:sym typeface="+mn-ea"/>
              </a:rPr>
              <a:t>③“</a:t>
            </a:r>
            <a:r>
              <a:rPr lang="zh-CN" altLang="en-US" sz="2000" b="1">
                <a:latin typeface="黑体" panose="02010609060101010101" charset="-122"/>
                <a:ea typeface="黑体" panose="02010609060101010101" charset="-122"/>
                <a:sym typeface="+mn-ea"/>
              </a:rPr>
              <a:t>已”、“聊”表明世无知音</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自己已无意仕途</a:t>
            </a:r>
            <a:r>
              <a:rPr lang="en-US" altLang="zh-CN" sz="2000" b="1">
                <a:latin typeface="黑体" panose="02010609060101010101" charset="-122"/>
                <a:ea typeface="黑体" panose="02010609060101010101" charset="-122"/>
                <a:sym typeface="+mn-ea"/>
              </a:rPr>
              <a:t>;</a:t>
            </a:r>
            <a:endParaRPr lang="en-US" altLang="zh-CN" sz="2000" b="1">
              <a:latin typeface="黑体" panose="02010609060101010101" charset="-122"/>
              <a:ea typeface="黑体" panose="02010609060101010101" charset="-122"/>
            </a:endParaRPr>
          </a:p>
          <a:p>
            <a:pPr eaLnBrk="1" hangingPunct="1">
              <a:lnSpc>
                <a:spcPct val="150000"/>
              </a:lnSpc>
            </a:pPr>
            <a:r>
              <a:rPr lang="en-US" altLang="zh-CN" sz="2000" b="1">
                <a:latin typeface="黑体" panose="02010609060101010101" charset="-122"/>
                <a:ea typeface="黑体" panose="02010609060101010101" charset="-122"/>
                <a:sym typeface="+mn-ea"/>
              </a:rPr>
              <a:t>④“</a:t>
            </a:r>
            <a:r>
              <a:rPr lang="zh-CN" altLang="en-US" sz="2000" b="1">
                <a:latin typeface="黑体" panose="02010609060101010101" charset="-122"/>
                <a:ea typeface="黑体" panose="02010609060101010101" charset="-122"/>
                <a:sym typeface="+mn-ea"/>
              </a:rPr>
              <a:t>弄长笛”、“与白鸥盟”表明诗人希望远离世俗</a:t>
            </a:r>
            <a:r>
              <a:rPr lang="en-US" altLang="zh-CN" sz="2000" b="1">
                <a:latin typeface="黑体" panose="02010609060101010101" charset="-122"/>
                <a:ea typeface="黑体" panose="02010609060101010101" charset="-122"/>
                <a:sym typeface="+mn-ea"/>
              </a:rPr>
              <a:t>,</a:t>
            </a:r>
            <a:r>
              <a:rPr lang="zh-CN" altLang="en-US" sz="2000" b="1">
                <a:latin typeface="黑体" panose="02010609060101010101" charset="-122"/>
                <a:ea typeface="黑体" panose="02010609060101010101" charset="-122"/>
                <a:sym typeface="+mn-ea"/>
              </a:rPr>
              <a:t>过悠闲忘我与世无争的生活。</a:t>
            </a:r>
            <a:endParaRPr lang="zh-CN" altLang="en-US" sz="2000" b="1">
              <a:latin typeface="黑体" panose="02010609060101010101" charset="-122"/>
              <a:ea typeface="黑体" panose="02010609060101010101" charset="-122"/>
            </a:endParaRPr>
          </a:p>
          <a:p>
            <a:pPr eaLnBrk="1" hangingPunct="1">
              <a:lnSpc>
                <a:spcPct val="150000"/>
              </a:lnSpc>
              <a:buNone/>
            </a:pPr>
            <a:r>
              <a:rPr lang="zh-CN" altLang="en-US" sz="2000" b="1">
                <a:latin typeface="黑体" panose="02010609060101010101" charset="-122"/>
                <a:ea typeface="黑体" panose="02010609060101010101" charset="-122"/>
                <a:sym typeface="+mn-ea"/>
              </a:rPr>
              <a:t>    这些地方都体现了一个“归”字。</a:t>
            </a:r>
            <a:endParaRPr lang="zh-CN" altLang="en-US" sz="2000" b="1">
              <a:latin typeface="黑体" panose="02010609060101010101" charset="-122"/>
              <a:ea typeface="黑体" panose="02010609060101010101" charset="-122"/>
            </a:endParaRPr>
          </a:p>
          <a:p>
            <a:pPr eaLnBrk="1" hangingPunct="1">
              <a:lnSpc>
                <a:spcPct val="150000"/>
              </a:lnSpc>
            </a:pPr>
            <a:endParaRPr lang="zh-CN" altLang="en-US" sz="2000" b="1">
              <a:latin typeface="黑体" panose="02010609060101010101" charset="-122"/>
              <a:ea typeface="黑体" panose="02010609060101010101" charset="-122"/>
              <a:cs typeface="黑体" panose="02010609060101010101"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https://d.book118.com/675013142310011101</a:t>
            </a:r>
          </a:p>
        </p:txBody>
      </p:sp>
    </p:spTree>
  </p:cSld>
  <p:clrMapOvr>
    <a:masterClrMapping/>
  </p:clrMapOvr>
  <p:transition/>
  <p:timing/>
</p:sld>
</file>

<file path=ppt/tags/tag1.xml><?xml version="1.0" encoding="utf-8"?>
<p:tagLst xmlns:p="http://schemas.openxmlformats.org/presentationml/2006/main">
  <p:tag name="AS_UNIQUEID" val="2144"/>
</p:tagLst>
</file>

<file path=ppt/tags/tag2.xml><?xml version="1.0" encoding="utf-8"?>
<p:tagLst xmlns:p="http://schemas.openxmlformats.org/presentationml/2006/main">
  <p:tag name="AS_UNIQUEID" val="2145"/>
</p:tagLst>
</file>

<file path=ppt/tags/tag3.xml><?xml version="1.0" encoding="utf-8"?>
<p:tagLst xmlns:p="http://schemas.openxmlformats.org/presentationml/2006/main">
  <p:tag name="AS_UNIQUEID" val="2146"/>
</p:tagLst>
</file>

<file path=ppt/tags/tag4.xml><?xml version="1.0" encoding="utf-8"?>
<p:tagLst xmlns:p="http://schemas.openxmlformats.org/presentationml/2006/main">
  <p:tag name="AS_UNIQUEID" val="2147"/>
</p:tagLst>
</file>

<file path=ppt/tags/tag5.xml><?xml version="1.0" encoding="utf-8"?>
<p:tagLst xmlns:p="http://schemas.openxmlformats.org/presentationml/2006/main">
  <p:tag name="AS_UNIQUEID" val="2148"/>
</p:tagLst>
</file>

<file path=ppt/tags/tag6.xml><?xml version="1.0" encoding="utf-8"?>
<p:tagLst xmlns:p="http://schemas.openxmlformats.org/presentationml/2006/main">
  <p:tag name="AS_UNIQUEID" val="2149"/>
</p:tagLst>
</file>

<file path=ppt/tags/tag7.xml><?xml version="1.0" encoding="utf-8"?>
<p:tagLst xmlns:p="http://schemas.openxmlformats.org/presentationml/2006/main">
  <p:tag name="AS_UNIQUEID" val="2150"/>
</p:tagLst>
</file>

<file path=ppt/tags/tag8.xml><?xml version="1.0" encoding="utf-8"?>
<p:tagLst xmlns:p="http://schemas.openxmlformats.org/presentationml/2006/main">
  <p:tag name="AS_UNIQUEID" val="2151"/>
</p:tagLst>
</file>

<file path=ppt/tags/tag9.xml><?xml version="1.0" encoding="utf-8"?>
<p:tagLst xmlns:p="http://schemas.openxmlformats.org/presentationml/2006/main">
  <p:tag name="AS_UNIQUEID" val="2152"/>
</p:tagLst>
</file>

<file path=ppt/tags/tag10.xml><?xml version="1.0" encoding="utf-8"?>
<p:tagLst xmlns:p="http://schemas.openxmlformats.org/presentationml/2006/main">
  <p:tag name="AS_UNIQUEID" val="2153"/>
</p:tagLst>
</file>

<file path=ppt/tags/tag11.xml><?xml version="1.0" encoding="utf-8"?>
<p:tagLst xmlns:p="http://schemas.openxmlformats.org/presentationml/2006/main">
  <p:tag name="AS_UNIQUEID" val="2154"/>
</p:tagLst>
</file>

<file path=ppt/tags/tag12.xml><?xml version="1.0" encoding="utf-8"?>
<p:tagLst xmlns:p="http://schemas.openxmlformats.org/presentationml/2006/main">
  <p:tag name="AS_UNIQUEID" val="2155"/>
</p:tagLst>
</file>

<file path=ppt/tags/tag13.xml><?xml version="1.0" encoding="utf-8"?>
<p:tagLst xmlns:p="http://schemas.openxmlformats.org/presentationml/2006/main">
  <p:tag name="AS_UNIQUEID" val="2156"/>
</p:tagLst>
</file>

<file path=ppt/tags/tag14.xml><?xml version="1.0" encoding="utf-8"?>
<p:tagLst xmlns:p="http://schemas.openxmlformats.org/presentationml/2006/main">
  <p:tag name="AS_UNIQUEID" val="2157"/>
</p:tagLst>
</file>

<file path=ppt/tags/tag15.xml><?xml version="1.0" encoding="utf-8"?>
<p:tagLst xmlns:p="http://schemas.openxmlformats.org/presentationml/2006/main">
  <p:tag name="AS_UNIQUEID" val="2158"/>
</p:tagLst>
</file>

<file path=ppt/tags/tag16.xml><?xml version="1.0" encoding="utf-8"?>
<p:tagLst xmlns:p="http://schemas.openxmlformats.org/presentationml/2006/main">
  <p:tag name="AS_UNIQUEID" val="2159"/>
</p:tagLst>
</file>

<file path=ppt/tags/tag17.xml><?xml version="1.0" encoding="utf-8"?>
<p:tagLst xmlns:p="http://schemas.openxmlformats.org/presentationml/2006/main">
  <p:tag name="AS_UNIQUEID" val="2160"/>
</p:tagLst>
</file>

<file path=ppt/tags/tag18.xml><?xml version="1.0" encoding="utf-8"?>
<p:tagLst xmlns:p="http://schemas.openxmlformats.org/presentationml/2006/main">
  <p:tag name="AS_UNIQUEID" val="2161"/>
</p:tagLst>
</file>

<file path=ppt/tags/tag19.xml><?xml version="1.0" encoding="utf-8"?>
<p:tagLst xmlns:p="http://schemas.openxmlformats.org/presentationml/2006/main">
  <p:tag name="AS_UNIQUEID" val="2162"/>
</p:tagLst>
</file>

<file path=ppt/tags/tag20.xml><?xml version="1.0" encoding="utf-8"?>
<p:tagLst xmlns:p="http://schemas.openxmlformats.org/presentationml/2006/main">
  <p:tag name="AS_UNIQUEID" val="2163"/>
</p:tagLst>
</file>

<file path=ppt/tags/tag21.xml><?xml version="1.0" encoding="utf-8"?>
<p:tagLst xmlns:p="http://schemas.openxmlformats.org/presentationml/2006/main">
  <p:tag name="AS_UNIQUEID" val="2164"/>
</p:tagLst>
</file>

<file path=ppt/tags/tag22.xml><?xml version="1.0" encoding="utf-8"?>
<p:tagLst xmlns:p="http://schemas.openxmlformats.org/presentationml/2006/main">
  <p:tag name="AS_UNIQUEID" val="2165"/>
</p:tagLst>
</file>

<file path=ppt/tags/tag23.xml><?xml version="1.0" encoding="utf-8"?>
<p:tagLst xmlns:p="http://schemas.openxmlformats.org/presentationml/2006/main">
  <p:tag name="AS_UNIQUEID" val="2166"/>
</p:tagLst>
</file>

<file path=ppt/tags/tag24.xml><?xml version="1.0" encoding="utf-8"?>
<p:tagLst xmlns:p="http://schemas.openxmlformats.org/presentationml/2006/main">
  <p:tag name="AS_UNIQUEID" val="2167"/>
</p:tagLst>
</file>

<file path=ppt/tags/tag25.xml><?xml version="1.0" encoding="utf-8"?>
<p:tagLst xmlns:p="http://schemas.openxmlformats.org/presentationml/2006/main">
  <p:tag name="AS_UNIQUEID" val="2168"/>
</p:tagLst>
</file>

<file path=ppt/tags/tag26.xml><?xml version="1.0" encoding="utf-8"?>
<p:tagLst xmlns:p="http://schemas.openxmlformats.org/presentationml/2006/main">
  <p:tag name="AS_UNIQUEID" val="2169"/>
</p:tagLst>
</file>

<file path=ppt/tags/tag27.xml><?xml version="1.0" encoding="utf-8"?>
<p:tagLst xmlns:p="http://schemas.openxmlformats.org/presentationml/2006/main">
  <p:tag name="AS_UNIQUEID" val="2170"/>
</p:tagLst>
</file>

<file path=ppt/tags/tag28.xml><?xml version="1.0" encoding="utf-8"?>
<p:tagLst xmlns:p="http://schemas.openxmlformats.org/presentationml/2006/main">
  <p:tag name="AS_UNIQUEID" val="2171"/>
</p:tagLst>
</file>

<file path=ppt/tags/tag29.xml><?xml version="1.0" encoding="utf-8"?>
<p:tagLst xmlns:p="http://schemas.openxmlformats.org/presentationml/2006/main">
  <p:tag name="AS_UNIQUEID" val="2172"/>
</p:tagLst>
</file>

<file path=ppt/tags/tag30.xml><?xml version="1.0" encoding="utf-8"?>
<p:tagLst xmlns:p="http://schemas.openxmlformats.org/presentationml/2006/main">
  <p:tag name="AS_UNIQUEID" val="2173"/>
</p:tagLst>
</file>

<file path=ppt/tags/tag31.xml><?xml version="1.0" encoding="utf-8"?>
<p:tagLst xmlns:p="http://schemas.openxmlformats.org/presentationml/2006/main">
  <p:tag name="AS_UNIQUEID" val="2174"/>
</p:tagLst>
</file>

<file path=ppt/tags/tag32.xml><?xml version="1.0" encoding="utf-8"?>
<p:tagLst xmlns:p="http://schemas.openxmlformats.org/presentationml/2006/main">
  <p:tag name="AS_UNIQUEID" val="2175"/>
</p:tagLst>
</file>

<file path=ppt/tags/tag33.xml><?xml version="1.0" encoding="utf-8"?>
<p:tagLst xmlns:p="http://schemas.openxmlformats.org/presentationml/2006/main">
  <p:tag name="AS_UNIQUEID" val="2176"/>
</p:tagLst>
</file>

<file path=ppt/tags/tag34.xml><?xml version="1.0" encoding="utf-8"?>
<p:tagLst xmlns:p="http://schemas.openxmlformats.org/presentationml/2006/main">
  <p:tag name="AS_UNIQUEID" val="2177"/>
</p:tagLst>
</file>

<file path=ppt/tags/tag35.xml><?xml version="1.0" encoding="utf-8"?>
<p:tagLst xmlns:p="http://schemas.openxmlformats.org/presentationml/2006/main">
  <p:tag name="AS_UNIQUEID" val="2178"/>
</p:tagLst>
</file>

<file path=ppt/tags/tag36.xml><?xml version="1.0" encoding="utf-8"?>
<p:tagLst xmlns:p="http://schemas.openxmlformats.org/presentationml/2006/main">
  <p:tag name="AS_UNIQUEID" val="2179"/>
</p:tagLst>
</file>

<file path=ppt/tags/tag37.xml><?xml version="1.0" encoding="utf-8"?>
<p:tagLst xmlns:p="http://schemas.openxmlformats.org/presentationml/2006/main">
  <p:tag name="AS_UNIQUEID" val="2180"/>
</p:tagLst>
</file>

<file path=ppt/tags/tag38.xml><?xml version="1.0" encoding="utf-8"?>
<p:tagLst xmlns:p="http://schemas.openxmlformats.org/presentationml/2006/main">
  <p:tag name="AS_UNIQUEID" val="2181"/>
</p:tagLst>
</file>

<file path=ppt/tags/tag39.xml><?xml version="1.0" encoding="utf-8"?>
<p:tagLst xmlns:p="http://schemas.openxmlformats.org/presentationml/2006/main">
  <p:tag name="AS_UNIQUEID" val="2182"/>
</p:tagLst>
</file>

<file path=ppt/tags/tag40.xml><?xml version="1.0" encoding="utf-8"?>
<p:tagLst xmlns:p="http://schemas.openxmlformats.org/presentationml/2006/main">
  <p:tag name="AS_UNIQUEID" val="2183"/>
</p:tagLst>
</file>

<file path=ppt/tags/tag41.xml><?xml version="1.0" encoding="utf-8"?>
<p:tagLst xmlns:p="http://schemas.openxmlformats.org/presentationml/2006/main">
  <p:tag name="AS_UNIQUEID" val="2184"/>
</p:tagLst>
</file>

<file path=ppt/tags/tag42.xml><?xml version="1.0" encoding="utf-8"?>
<p:tagLst xmlns:p="http://schemas.openxmlformats.org/presentationml/2006/main">
  <p:tag name="AS_UNIQUEID" val="2185"/>
</p:tagLst>
</file>

<file path=ppt/tags/tag43.xml><?xml version="1.0" encoding="utf-8"?>
<p:tagLst xmlns:p="http://schemas.openxmlformats.org/presentationml/2006/main">
  <p:tag name="AS_UNIQUEID" val="2186"/>
</p:tagLst>
</file>

<file path=ppt/tags/tag44.xml><?xml version="1.0" encoding="utf-8"?>
<p:tagLst xmlns:p="http://schemas.openxmlformats.org/presentationml/2006/main">
  <p:tag name="AS_UNIQUEID" val="2187"/>
</p:tagLst>
</file>

<file path=ppt/tags/tag45.xml><?xml version="1.0" encoding="utf-8"?>
<p:tagLst xmlns:p="http://schemas.openxmlformats.org/presentationml/2006/main">
  <p:tag name="AS_UNIQUEID" val="2188"/>
</p:tagLst>
</file>

<file path=ppt/tags/tag46.xml><?xml version="1.0" encoding="utf-8"?>
<p:tagLst xmlns:p="http://schemas.openxmlformats.org/presentationml/2006/main">
  <p:tag name="AS_UNIQUEID" val="2189"/>
</p:tagLst>
</file>

<file path=ppt/tags/tag47.xml><?xml version="1.0" encoding="utf-8"?>
<p:tagLst xmlns:p="http://schemas.openxmlformats.org/presentationml/2006/main">
  <p:tag name="AS_UNIQUEID" val="2190"/>
</p:tagLst>
</file>

<file path=ppt/tags/tag48.xml><?xml version="1.0" encoding="utf-8"?>
<p:tagLst xmlns:p="http://schemas.openxmlformats.org/presentationml/2006/main">
  <p:tag name="AS_UNIQUEID" val="2191"/>
</p:tagLst>
</file>

<file path=ppt/tags/tag49.xml><?xml version="1.0" encoding="utf-8"?>
<p:tagLst xmlns:p="http://schemas.openxmlformats.org/presentationml/2006/main">
  <p:tag name="AS_UNIQUEID" val="2192"/>
</p:tagLst>
</file>

<file path=ppt/tags/tag50.xml><?xml version="1.0" encoding="utf-8"?>
<p:tagLst xmlns:p="http://schemas.openxmlformats.org/presentationml/2006/main">
  <p:tag name="AS_UNIQUEID" val="2193"/>
</p:tagLst>
</file>

<file path=ppt/tags/tag51.xml><?xml version="1.0" encoding="utf-8"?>
<p:tagLst xmlns:p="http://schemas.openxmlformats.org/presentationml/2006/main">
  <p:tag name="AS_UNIQUEID" val="2194"/>
</p:tagLst>
</file>

<file path=ppt/tags/tag52.xml><?xml version="1.0" encoding="utf-8"?>
<p:tagLst xmlns:p="http://schemas.openxmlformats.org/presentationml/2006/main">
  <p:tag name="AS_UNIQUEID" val="2195"/>
</p:tagLst>
</file>

<file path=ppt/tags/tag53.xml><?xml version="1.0" encoding="utf-8"?>
<p:tagLst xmlns:p="http://schemas.openxmlformats.org/presentationml/2006/main">
  <p:tag name="AS_UNIQUEID" val="2196"/>
</p:tagLst>
</file>

<file path=ppt/tags/tag54.xml><?xml version="1.0" encoding="utf-8"?>
<p:tagLst xmlns:p="http://schemas.openxmlformats.org/presentationml/2006/main">
  <p:tag name="AS_UNIQUEID" val="2197"/>
</p:tagLst>
</file>

<file path=ppt/tags/tag55.xml><?xml version="1.0" encoding="utf-8"?>
<p:tagLst xmlns:p="http://schemas.openxmlformats.org/presentationml/2006/main">
  <p:tag name="AS_UNIQUEID" val="2198"/>
</p:tagLst>
</file>

<file path=ppt/tags/tag56.xml><?xml version="1.0" encoding="utf-8"?>
<p:tagLst xmlns:p="http://schemas.openxmlformats.org/presentationml/2006/main">
  <p:tag name="AS_UNIQUEID" val="2199"/>
</p:tagLst>
</file>

<file path=ppt/tags/tag57.xml><?xml version="1.0" encoding="utf-8"?>
<p:tagLst xmlns:p="http://schemas.openxmlformats.org/presentationml/2006/main">
  <p:tag name="AS_UNIQUEID" val="2200"/>
</p:tagLst>
</file>

<file path=ppt/tags/tag58.xml><?xml version="1.0" encoding="utf-8"?>
<p:tagLst xmlns:p="http://schemas.openxmlformats.org/presentationml/2006/main">
  <p:tag name="AS_UNIQUEID" val="2201"/>
</p:tagLst>
</file>

<file path=ppt/tags/tag59.xml><?xml version="1.0" encoding="utf-8"?>
<p:tagLst xmlns:p="http://schemas.openxmlformats.org/presentationml/2006/main">
  <p:tag name="AS_UNIQUEID" val="2202"/>
</p:tagLst>
</file>

<file path=ppt/tags/tag60.xml><?xml version="1.0" encoding="utf-8"?>
<p:tagLst xmlns:p="http://schemas.openxmlformats.org/presentationml/2006/main">
  <p:tag name="AS_UNIQUEID" val="2203"/>
</p:tagLst>
</file>

<file path=ppt/tags/tag61.xml><?xml version="1.0" encoding="utf-8"?>
<p:tagLst xmlns:p="http://schemas.openxmlformats.org/presentationml/2006/main">
  <p:tag name="AS_UNIQUEID" val="2204"/>
</p:tagLst>
</file>

<file path=ppt/tags/tag62.xml><?xml version="1.0" encoding="utf-8"?>
<p:tagLst xmlns:p="http://schemas.openxmlformats.org/presentationml/2006/main">
  <p:tag name="AS_UNIQUEID" val="2205"/>
</p:tagLst>
</file>

<file path=ppt/tags/tag63.xml><?xml version="1.0" encoding="utf-8"?>
<p:tagLst xmlns:p="http://schemas.openxmlformats.org/presentationml/2006/main">
  <p:tag name="AS_UNIQUEID" val="2206"/>
</p:tagLst>
</file>

<file path=ppt/tags/tag64.xml><?xml version="1.0" encoding="utf-8"?>
<p:tagLst xmlns:p="http://schemas.openxmlformats.org/presentationml/2006/main">
  <p:tag name="AS_UNIQUEID" val="2207"/>
</p:tagLst>
</file>

<file path=ppt/tags/tag65.xml><?xml version="1.0" encoding="utf-8"?>
<p:tagLst xmlns:p="http://schemas.openxmlformats.org/presentationml/2006/main">
  <p:tag name="AS_UNIQUEID" val="2208"/>
</p:tagLst>
</file>

<file path=ppt/tags/tag66.xml><?xml version="1.0" encoding="utf-8"?>
<p:tagLst xmlns:p="http://schemas.openxmlformats.org/presentationml/2006/main">
  <p:tag name="AS_UNIQUEID" val="2209"/>
</p:tagLst>
</file>

<file path=ppt/tags/tag67.xml><?xml version="1.0" encoding="utf-8"?>
<p:tagLst xmlns:p="http://schemas.openxmlformats.org/presentationml/2006/main">
  <p:tag name="AS_UNIQUEID" val="2210"/>
</p:tagLst>
</file>

<file path=ppt/tags/tag68.xml><?xml version="1.0" encoding="utf-8"?>
<p:tagLst xmlns:p="http://schemas.openxmlformats.org/presentationml/2006/main">
  <p:tag name="AS_UNIQUEID" val="2211"/>
</p:tagLst>
</file>

<file path=ppt/tags/tag69.xml><?xml version="1.0" encoding="utf-8"?>
<p:tagLst xmlns:p="http://schemas.openxmlformats.org/presentationml/2006/main">
  <p:tag name="AS_UNIQUEID" val="2212"/>
</p:tagLst>
</file>

<file path=ppt/tags/tag70.xml><?xml version="1.0" encoding="utf-8"?>
<p:tagLst xmlns:p="http://schemas.openxmlformats.org/presentationml/2006/main">
  <p:tag name="AS_UNIQUEID" val="2213"/>
</p:tagLst>
</file>

<file path=ppt/tags/tag71.xml><?xml version="1.0" encoding="utf-8"?>
<p:tagLst xmlns:p="http://schemas.openxmlformats.org/presentationml/2006/main">
  <p:tag name="AS_UNIQUEID" val="2214"/>
</p:tagLst>
</file>

<file path=ppt/tags/tag72.xml><?xml version="1.0" encoding="utf-8"?>
<p:tagLst xmlns:p="http://schemas.openxmlformats.org/presentationml/2006/main">
  <p:tag name="AS_UNIQUEID" val="2215"/>
</p:tagLst>
</file>

<file path=ppt/tags/tag73.xml><?xml version="1.0" encoding="utf-8"?>
<p:tagLst xmlns:p="http://schemas.openxmlformats.org/presentationml/2006/main">
  <p:tag name="AS_UNIQUEID" val="2216"/>
</p:tagLst>
</file>

<file path=ppt/tags/tag74.xml><?xml version="1.0" encoding="utf-8"?>
<p:tagLst xmlns:p="http://schemas.openxmlformats.org/presentationml/2006/main">
  <p:tag name="AS_UNIQUEID" val="2217"/>
</p:tagLst>
</file>

<file path=ppt/tags/tag75.xml><?xml version="1.0" encoding="utf-8"?>
<p:tagLst xmlns:p="http://schemas.openxmlformats.org/presentationml/2006/main">
  <p:tag name="AS_UNIQUEID" val="2218"/>
</p:tagLst>
</file>

<file path=ppt/tags/tag76.xml><?xml version="1.0" encoding="utf-8"?>
<p:tagLst xmlns:p="http://schemas.openxmlformats.org/presentationml/2006/main">
  <p:tag name="AS_UNIQUEID" val="2014"/>
</p:tagLst>
</file>

<file path=ppt/tags/tag77.xml><?xml version="1.0" encoding="utf-8"?>
<p:tagLst xmlns:p="http://schemas.openxmlformats.org/presentationml/2006/main">
  <p:tag name="AS_UNIQUEID" val="2015"/>
</p:tagLst>
</file>

<file path=ppt/tags/tag78.xml><?xml version="1.0" encoding="utf-8"?>
<p:tagLst xmlns:p="http://schemas.openxmlformats.org/presentationml/2006/main">
  <p:tag name="AS_UNIQUEID" val="2016"/>
</p:tagLst>
</file>

<file path=ppt/tags/tag79.xml><?xml version="1.0" encoding="utf-8"?>
<p:tagLst xmlns:p="http://schemas.openxmlformats.org/presentationml/2006/main">
  <p:tag name="AS_UNIQUEID" val="2017"/>
</p:tagLst>
</file>

<file path=ppt/tags/tag80.xml><?xml version="1.0" encoding="utf-8"?>
<p:tagLst xmlns:p="http://schemas.openxmlformats.org/presentationml/2006/main">
  <p:tag name="AS_UNIQUEID" val="2018"/>
</p:tagLst>
</file>

<file path=ppt/tags/tag81.xml><?xml version="1.0" encoding="utf-8"?>
<p:tagLst xmlns:p="http://schemas.openxmlformats.org/presentationml/2006/main">
  <p:tag name="AS_UNIQUEID" val="1796"/>
</p:tagLst>
</file>

<file path=ppt/tags/tag82.xml><?xml version="1.0" encoding="utf-8"?>
<p:tagLst xmlns:p="http://schemas.openxmlformats.org/presentationml/2006/main">
  <p:tag name="AS_UNIQUEID" val="1797"/>
</p:tagLst>
</file>

<file path=ppt/tags/tag83.xml><?xml version="1.0" encoding="utf-8"?>
<p:tagLst xmlns:p="http://schemas.openxmlformats.org/presentationml/2006/main">
  <p:tag name="AS_UNIQUEID" val="1798"/>
</p:tagLst>
</file>

<file path=ppt/tags/tag84.xml><?xml version="1.0" encoding="utf-8"?>
<p:tagLst xmlns:p="http://schemas.openxmlformats.org/presentationml/2006/main">
  <p:tag name="AS_UNIQUEID" val="2019"/>
</p:tagLst>
</file>

<file path=ppt/tags/tag85.xml><?xml version="1.0" encoding="utf-8"?>
<p:tagLst xmlns:p="http://schemas.openxmlformats.org/presentationml/2006/main">
  <p:tag name="AS_UNIQUEID" val="2020"/>
</p:tagLst>
</file>

<file path=ppt/tags/tag86.xml><?xml version="1.0" encoding="utf-8"?>
<p:tagLst xmlns:p="http://schemas.openxmlformats.org/presentationml/2006/main">
  <p:tag name="AS_UNIQUEID" val="1801"/>
</p:tagLst>
</file>

<file path=ppt/tags/tag87.xml><?xml version="1.0" encoding="utf-8"?>
<p:tagLst xmlns:p="http://schemas.openxmlformats.org/presentationml/2006/main">
  <p:tag name="AS_UNIQUEID" val="1802"/>
</p:tagLst>
</file>

<file path=ppt/tags/tag88.xml><?xml version="1.0" encoding="utf-8"?>
<p:tagLst xmlns:p="http://schemas.openxmlformats.org/presentationml/2006/main">
  <p:tag name="AS_UNIQUEID" val="1803"/>
</p:tagLst>
</file>

<file path=ppt/tags/tag89.xml><?xml version="1.0" encoding="utf-8"?>
<p:tagLst xmlns:p="http://schemas.openxmlformats.org/presentationml/2006/main">
  <p:tag name="AS_UNIQUEID" val="1804"/>
</p:tagLst>
</file>

<file path=ppt/tags/tag90.xml><?xml version="1.0" encoding="utf-8"?>
<p:tagLst xmlns:p="http://schemas.openxmlformats.org/presentationml/2006/main">
  <p:tag name="AS_UNIQUEID" val="2021"/>
</p:tagLst>
</file>

<file path=ppt/tags/tag91.xml><?xml version="1.0" encoding="utf-8"?>
<p:tagLst xmlns:p="http://schemas.openxmlformats.org/presentationml/2006/main">
  <p:tag name="AS_UNIQUEID" val="1806"/>
</p:tagLst>
</file>

<file path=ppt/tags/tag92.xml><?xml version="1.0" encoding="utf-8"?>
<p:tagLst xmlns:p="http://schemas.openxmlformats.org/presentationml/2006/main">
  <p:tag name="AS_UNIQUEID" val="1807"/>
</p:tagLst>
</file>

<file path=ppt/tags/tag93.xml><?xml version="1.0" encoding="utf-8"?>
<p:tagLst xmlns:p="http://schemas.openxmlformats.org/presentationml/2006/main">
  <p:tag name="AS_UNIQUEID" val="1808"/>
</p:tagLst>
</file>

<file path=ppt/tags/tag94.xml><?xml version="1.0" encoding="utf-8"?>
<p:tagLst xmlns:p="http://schemas.openxmlformats.org/presentationml/2006/main">
  <p:tag name="AS_UNIQUEID" val="1809"/>
</p:tagLst>
</file>

<file path=ppt/tags/tag95.xml><?xml version="1.0" encoding="utf-8"?>
<p:tagLst xmlns:p="http://schemas.openxmlformats.org/presentationml/2006/main">
  <p:tag name="AS_UNIQUEID" val="1810"/>
</p:tagLst>
</file>

<file path=ppt/tags/tag96.xml><?xml version="1.0" encoding="utf-8"?>
<p:tagLst xmlns:p="http://schemas.openxmlformats.org/presentationml/2006/main">
  <p:tag name="AS_UNIQUEID" val="2022"/>
</p:tagLst>
</file>

<file path=ppt/tags/tag97.xml><?xml version="1.0" encoding="utf-8"?>
<p:tagLst xmlns:p="http://schemas.openxmlformats.org/presentationml/2006/main">
  <p:tag name="AS_UNIQUEID" val="1812"/>
</p:tagLst>
</file>

<file path=ppt/tags/tag98.xml><?xml version="1.0" encoding="utf-8"?>
<p:tagLst xmlns:p="http://schemas.openxmlformats.org/presentationml/2006/main">
  <p:tag name="AS_UNIQUEID" val="1813"/>
</p:tagLst>
</file>

<file path=ppt/tags/tag99.xml><?xml version="1.0" encoding="utf-8"?>
<p:tagLst xmlns:p="http://schemas.openxmlformats.org/presentationml/2006/main">
  <p:tag name="AS_UNIQUEID" val="1814"/>
</p:tagLst>
</file>

<file path=ppt/tags/tag100.xml><?xml version="1.0" encoding="utf-8"?>
<p:tagLst xmlns:p="http://schemas.openxmlformats.org/presentationml/2006/main">
  <p:tag name="AS_UNIQUEID" val="1815"/>
</p:tagLst>
</file>

<file path=ppt/tags/tag101.xml><?xml version="1.0" encoding="utf-8"?>
<p:tagLst xmlns:p="http://schemas.openxmlformats.org/presentationml/2006/main">
  <p:tag name="AS_UNIQUEID" val="1816"/>
</p:tagLst>
</file>

<file path=ppt/tags/tag102.xml><?xml version="1.0" encoding="utf-8"?>
<p:tagLst xmlns:p="http://schemas.openxmlformats.org/presentationml/2006/main">
  <p:tag name="AS_UNIQUEID" val="2023"/>
</p:tagLst>
</file>

<file path=ppt/tags/tag103.xml><?xml version="1.0" encoding="utf-8"?>
<p:tagLst xmlns:p="http://schemas.openxmlformats.org/presentationml/2006/main">
  <p:tag name="AS_UNIQUEID" val="1818"/>
</p:tagLst>
</file>

<file path=ppt/tags/tag104.xml><?xml version="1.0" encoding="utf-8"?>
<p:tagLst xmlns:p="http://schemas.openxmlformats.org/presentationml/2006/main">
  <p:tag name="AS_UNIQUEID" val="1819"/>
</p:tagLst>
</file>

<file path=ppt/tags/tag105.xml><?xml version="1.0" encoding="utf-8"?>
<p:tagLst xmlns:p="http://schemas.openxmlformats.org/presentationml/2006/main">
  <p:tag name="AS_UNIQUEID" val="1820"/>
</p:tagLst>
</file>

<file path=ppt/tags/tag106.xml><?xml version="1.0" encoding="utf-8"?>
<p:tagLst xmlns:p="http://schemas.openxmlformats.org/presentationml/2006/main">
  <p:tag name="AS_UNIQUEID" val="1821"/>
</p:tagLst>
</file>

<file path=ppt/tags/tag107.xml><?xml version="1.0" encoding="utf-8"?>
<p:tagLst xmlns:p="http://schemas.openxmlformats.org/presentationml/2006/main">
  <p:tag name="AS_UNIQUEID" val="2024"/>
</p:tagLst>
</file>

<file path=ppt/tags/tag108.xml><?xml version="1.0" encoding="utf-8"?>
<p:tagLst xmlns:p="http://schemas.openxmlformats.org/presentationml/2006/main">
  <p:tag name="AS_UNIQUEID" val="1823"/>
</p:tagLst>
</file>

<file path=ppt/tags/tag109.xml><?xml version="1.0" encoding="utf-8"?>
<p:tagLst xmlns:p="http://schemas.openxmlformats.org/presentationml/2006/main">
  <p:tag name="AS_UNIQUEID" val="1824"/>
</p:tagLst>
</file>

<file path=ppt/tags/tag110.xml><?xml version="1.0" encoding="utf-8"?>
<p:tagLst xmlns:p="http://schemas.openxmlformats.org/presentationml/2006/main">
  <p:tag name="AS_UNIQUEID" val="1825"/>
</p:tagLst>
</file>

<file path=ppt/tags/tag111.xml><?xml version="1.0" encoding="utf-8"?>
<p:tagLst xmlns:p="http://schemas.openxmlformats.org/presentationml/2006/main">
  <p:tag name="AS_UNIQUEID" val="1826"/>
</p:tagLst>
</file>

<file path=ppt/tags/tag112.xml><?xml version="1.0" encoding="utf-8"?>
<p:tagLst xmlns:p="http://schemas.openxmlformats.org/presentationml/2006/main">
  <p:tag name="AS_UNIQUEID" val="2025"/>
</p:tagLst>
</file>

<file path=ppt/tags/tag113.xml><?xml version="1.0" encoding="utf-8"?>
<p:tagLst xmlns:p="http://schemas.openxmlformats.org/presentationml/2006/main">
  <p:tag name="AS_UNIQUEID" val="1828"/>
</p:tagLst>
</file>

<file path=ppt/tags/tag114.xml><?xml version="1.0" encoding="utf-8"?>
<p:tagLst xmlns:p="http://schemas.openxmlformats.org/presentationml/2006/main">
  <p:tag name="AS_UNIQUEID" val="1829"/>
</p:tagLst>
</file>

<file path=ppt/tags/tag115.xml><?xml version="1.0" encoding="utf-8"?>
<p:tagLst xmlns:p="http://schemas.openxmlformats.org/presentationml/2006/main">
  <p:tag name="AS_UNIQUEID" val="1830"/>
</p:tagLst>
</file>

<file path=ppt/tags/tag116.xml><?xml version="1.0" encoding="utf-8"?>
<p:tagLst xmlns:p="http://schemas.openxmlformats.org/presentationml/2006/main">
  <p:tag name="AS_UNIQUEID" val="1831"/>
</p:tagLst>
</file>

<file path=ppt/tags/tag117.xml><?xml version="1.0" encoding="utf-8"?>
<p:tagLst xmlns:p="http://schemas.openxmlformats.org/presentationml/2006/main">
  <p:tag name="AS_UNIQUEID" val="1832"/>
</p:tagLst>
</file>

<file path=ppt/tags/tag118.xml><?xml version="1.0" encoding="utf-8"?>
<p:tagLst xmlns:p="http://schemas.openxmlformats.org/presentationml/2006/main">
  <p:tag name="AS_UNIQUEID" val="1833"/>
</p:tagLst>
</file>

<file path=ppt/tags/tag119.xml><?xml version="1.0" encoding="utf-8"?>
<p:tagLst xmlns:p="http://schemas.openxmlformats.org/presentationml/2006/main">
  <p:tag name="AS_UNIQUEID" val="2026"/>
</p:tagLst>
</file>

<file path=ppt/tags/tag120.xml><?xml version="1.0" encoding="utf-8"?>
<p:tagLst xmlns:p="http://schemas.openxmlformats.org/presentationml/2006/main">
  <p:tag name="AS_UNIQUEID" val="1835"/>
</p:tagLst>
</file>

<file path=ppt/tags/tag121.xml><?xml version="1.0" encoding="utf-8"?>
<p:tagLst xmlns:p="http://schemas.openxmlformats.org/presentationml/2006/main">
  <p:tag name="AS_UNIQUEID" val="1836"/>
</p:tagLst>
</file>

<file path=ppt/tags/tag122.xml><?xml version="1.0" encoding="utf-8"?>
<p:tagLst xmlns:p="http://schemas.openxmlformats.org/presentationml/2006/main">
  <p:tag name="AS_UNIQUEID" val="1837"/>
</p:tagLst>
</file>

<file path=ppt/tags/tag123.xml><?xml version="1.0" encoding="utf-8"?>
<p:tagLst xmlns:p="http://schemas.openxmlformats.org/presentationml/2006/main">
  <p:tag name="AS_UNIQUEID" val="1838"/>
</p:tagLst>
</file>

<file path=ppt/tags/tag124.xml><?xml version="1.0" encoding="utf-8"?>
<p:tagLst xmlns:p="http://schemas.openxmlformats.org/presentationml/2006/main">
  <p:tag name="AS_UNIQUEID" val="1839"/>
</p:tagLst>
</file>

<file path=ppt/tags/tag125.xml><?xml version="1.0" encoding="utf-8"?>
<p:tagLst xmlns:p="http://schemas.openxmlformats.org/presentationml/2006/main">
  <p:tag name="AS_UNIQUEID" val="1840"/>
</p:tagLst>
</file>

<file path=ppt/tags/tag126.xml><?xml version="1.0" encoding="utf-8"?>
<p:tagLst xmlns:p="http://schemas.openxmlformats.org/presentationml/2006/main">
  <p:tag name="AS_UNIQUEID" val="1841"/>
</p:tagLst>
</file>

<file path=ppt/tags/tag127.xml><?xml version="1.0" encoding="utf-8"?>
<p:tagLst xmlns:p="http://schemas.openxmlformats.org/presentationml/2006/main">
  <p:tag name="AS_UNIQUEID" val="1842"/>
</p:tagLst>
</file>

<file path=ppt/tags/tag128.xml><?xml version="1.0" encoding="utf-8"?>
<p:tagLst xmlns:p="http://schemas.openxmlformats.org/presentationml/2006/main">
  <p:tag name="AS_UNIQUEID" val="1843"/>
</p:tagLst>
</file>

<file path=ppt/tags/tag129.xml><?xml version="1.0" encoding="utf-8"?>
<p:tagLst xmlns:p="http://schemas.openxmlformats.org/presentationml/2006/main">
  <p:tag name="AS_UNIQUEID" val="1844"/>
</p:tagLst>
</file>

<file path=ppt/tags/tag130.xml><?xml version="1.0" encoding="utf-8"?>
<p:tagLst xmlns:p="http://schemas.openxmlformats.org/presentationml/2006/main">
  <p:tag name="AS_UNIQUEID" val="1845"/>
</p:tagLst>
</file>

<file path=ppt/tags/tag131.xml><?xml version="1.0" encoding="utf-8"?>
<p:tagLst xmlns:p="http://schemas.openxmlformats.org/presentationml/2006/main">
  <p:tag name="AS_UNIQUEID" val="1846"/>
</p:tagLst>
</file>

<file path=ppt/tags/tag132.xml><?xml version="1.0" encoding="utf-8"?>
<p:tagLst xmlns:p="http://schemas.openxmlformats.org/presentationml/2006/main">
  <p:tag name="AS_UNIQUEID" val="1847"/>
</p:tagLst>
</file>

<file path=ppt/tags/tag133.xml><?xml version="1.0" encoding="utf-8"?>
<p:tagLst xmlns:p="http://schemas.openxmlformats.org/presentationml/2006/main">
  <p:tag name="AS_UNIQUEID" val="1848"/>
</p:tagLst>
</file>

<file path=ppt/tags/tag134.xml><?xml version="1.0" encoding="utf-8"?>
<p:tagLst xmlns:p="http://schemas.openxmlformats.org/presentationml/2006/main">
  <p:tag name="AS_UNIQUEID" val="1849"/>
</p:tagLst>
</file>

<file path=ppt/tags/tag135.xml><?xml version="1.0" encoding="utf-8"?>
<p:tagLst xmlns:p="http://schemas.openxmlformats.org/presentationml/2006/main">
  <p:tag name="AS_UNIQUEID" val="1850"/>
</p:tagLst>
</file>

<file path=ppt/tags/tag136.xml><?xml version="1.0" encoding="utf-8"?>
<p:tagLst xmlns:p="http://schemas.openxmlformats.org/presentationml/2006/main">
  <p:tag name="AS_UNIQUEID" val="1851"/>
</p:tagLst>
</file>

<file path=ppt/tags/tag137.xml><?xml version="1.0" encoding="utf-8"?>
<p:tagLst xmlns:p="http://schemas.openxmlformats.org/presentationml/2006/main">
  <p:tag name="AS_UNIQUEID" val="2103"/>
</p:tagLst>
</file>

<file path=ppt/tags/tag138.xml><?xml version="1.0" encoding="utf-8"?>
<p:tagLst xmlns:p="http://schemas.openxmlformats.org/presentationml/2006/main">
  <p:tag name="AS_UNIQUEID" val="1860"/>
</p:tagLst>
</file>

<file path=ppt/tags/tag139.xml><?xml version="1.0" encoding="utf-8"?>
<p:tagLst xmlns:p="http://schemas.openxmlformats.org/presentationml/2006/main">
  <p:tag name="AS_UNIQUEID" val="1861"/>
</p:tagLst>
</file>

<file path=ppt/tags/tag140.xml><?xml version="1.0" encoding="utf-8"?>
<p:tagLst xmlns:p="http://schemas.openxmlformats.org/presentationml/2006/main">
  <p:tag name="AS_UNIQUEID" val="2104"/>
</p:tagLst>
</file>

<file path=ppt/tags/tag141.xml><?xml version="1.0" encoding="utf-8"?>
<p:tagLst xmlns:p="http://schemas.openxmlformats.org/presentationml/2006/main">
  <p:tag name="AS_UNIQUEID" val="2105"/>
</p:tagLst>
</file>

<file path=ppt/tags/tag142.xml><?xml version="1.0" encoding="utf-8"?>
<p:tagLst xmlns:p="http://schemas.openxmlformats.org/presentationml/2006/main">
  <p:tag name="AS_UNIQUEID" val="1863"/>
</p:tagLst>
</file>

<file path=ppt/tags/tag143.xml><?xml version="1.0" encoding="utf-8"?>
<p:tagLst xmlns:p="http://schemas.openxmlformats.org/presentationml/2006/main">
  <p:tag name="AS_UNIQUEID" val="1864"/>
</p:tagLst>
</file>

<file path=ppt/tags/tag144.xml><?xml version="1.0" encoding="utf-8"?>
<p:tagLst xmlns:p="http://schemas.openxmlformats.org/presentationml/2006/main">
  <p:tag name="AS_UNIQUEID" val="1865"/>
</p:tagLst>
</file>

<file path=ppt/tags/tag145.xml><?xml version="1.0" encoding="utf-8"?>
<p:tagLst xmlns:p="http://schemas.openxmlformats.org/presentationml/2006/main">
  <p:tag name="AS_UNIQUEID" val="1866"/>
</p:tagLst>
</file>

<file path=ppt/tags/tag146.xml><?xml version="1.0" encoding="utf-8"?>
<p:tagLst xmlns:p="http://schemas.openxmlformats.org/presentationml/2006/main">
  <p:tag name="AS_UNIQUEID" val="1867"/>
</p:tagLst>
</file>

<file path=ppt/tags/tag147.xml><?xml version="1.0" encoding="utf-8"?>
<p:tagLst xmlns:p="http://schemas.openxmlformats.org/presentationml/2006/main">
  <p:tag name="AS_UNIQUEID" val="1868"/>
</p:tagLst>
</file>

<file path=ppt/tags/tag148.xml><?xml version="1.0" encoding="utf-8"?>
<p:tagLst xmlns:p="http://schemas.openxmlformats.org/presentationml/2006/main">
  <p:tag name="AS_UNIQUEID" val="1869"/>
</p:tagLst>
</file>

<file path=ppt/tags/tag149.xml><?xml version="1.0" encoding="utf-8"?>
<p:tagLst xmlns:p="http://schemas.openxmlformats.org/presentationml/2006/main">
  <p:tag name="AS_UNIQUEID" val="1870"/>
</p:tagLst>
</file>

<file path=ppt/tags/tag150.xml><?xml version="1.0" encoding="utf-8"?>
<p:tagLst xmlns:p="http://schemas.openxmlformats.org/presentationml/2006/main">
  <p:tag name="AS_UNIQUEID" val="1871"/>
</p:tagLst>
</file>

<file path=ppt/tags/tag151.xml><?xml version="1.0" encoding="utf-8"?>
<p:tagLst xmlns:p="http://schemas.openxmlformats.org/presentationml/2006/main">
  <p:tag name="AS_UNIQUEID" val="1872"/>
</p:tagLst>
</file>

<file path=ppt/tags/tag152.xml><?xml version="1.0" encoding="utf-8"?>
<p:tagLst xmlns:p="http://schemas.openxmlformats.org/presentationml/2006/main">
  <p:tag name="AS_UNIQUEID" val="1873"/>
</p:tagLst>
</file>

<file path=ppt/tags/tag153.xml><?xml version="1.0" encoding="utf-8"?>
<p:tagLst xmlns:p="http://schemas.openxmlformats.org/presentationml/2006/main">
  <p:tag name="AS_UNIQUEID" val="1874"/>
</p:tagLst>
</file>

<file path=ppt/tags/tag154.xml><?xml version="1.0" encoding="utf-8"?>
<p:tagLst xmlns:p="http://schemas.openxmlformats.org/presentationml/2006/main">
  <p:tag name="AS_UNIQUEID" val="1875"/>
</p:tagLst>
</file>

<file path=ppt/tags/tag155.xml><?xml version="1.0" encoding="utf-8"?>
<p:tagLst xmlns:p="http://schemas.openxmlformats.org/presentationml/2006/main">
  <p:tag name="AS_UNIQUEID" val="1876"/>
</p:tagLst>
</file>

<file path=ppt/tags/tag156.xml><?xml version="1.0" encoding="utf-8"?>
<p:tagLst xmlns:p="http://schemas.openxmlformats.org/presentationml/2006/main">
  <p:tag name="AS_UNIQUEID" val="1877"/>
</p:tagLst>
</file>

<file path=ppt/tags/tag157.xml><?xml version="1.0" encoding="utf-8"?>
<p:tagLst xmlns:p="http://schemas.openxmlformats.org/presentationml/2006/main">
  <p:tag name="AS_UNIQUEID" val="1878"/>
</p:tagLst>
</file>

<file path=ppt/tags/tag158.xml><?xml version="1.0" encoding="utf-8"?>
<p:tagLst xmlns:p="http://schemas.openxmlformats.org/presentationml/2006/main">
  <p:tag name="AS_UNIQUEID" val="2106"/>
</p:tagLst>
</file>

<file path=ppt/tags/tag159.xml><?xml version="1.0" encoding="utf-8"?>
<p:tagLst xmlns:p="http://schemas.openxmlformats.org/presentationml/2006/main">
  <p:tag name="AS_UNIQUEID" val="2107"/>
</p:tagLst>
</file>

<file path=ppt/tags/tag160.xml><?xml version="1.0" encoding="utf-8"?>
<p:tagLst xmlns:p="http://schemas.openxmlformats.org/presentationml/2006/main">
  <p:tag name="AS_UNIQUEID" val="1880"/>
</p:tagLst>
</file>

<file path=ppt/tags/tag161.xml><?xml version="1.0" encoding="utf-8"?>
<p:tagLst xmlns:p="http://schemas.openxmlformats.org/presentationml/2006/main">
  <p:tag name="AS_UNIQUEID" val="1881"/>
  <p:tag name="KSO_WM_UNIT_PLACING_PICTURE_USER_VIEWPORT" val="{&quot;height&quot;:5233,&quot;width&quot;:8012}"/>
</p:tagLst>
</file>

<file path=ppt/tags/tag162.xml><?xml version="1.0" encoding="utf-8"?>
<p:tagLst xmlns:p="http://schemas.openxmlformats.org/presentationml/2006/main">
  <p:tag name="AS_UNIQUEID" val="1882"/>
</p:tagLst>
</file>

<file path=ppt/tags/tag163.xml><?xml version="1.0" encoding="utf-8"?>
<p:tagLst xmlns:p="http://schemas.openxmlformats.org/presentationml/2006/main">
  <p:tag name="AS_UNIQUEID" val="2109"/>
</p:tagLst>
</file>

<file path=ppt/tags/tag164.xml><?xml version="1.0" encoding="utf-8"?>
<p:tagLst xmlns:p="http://schemas.openxmlformats.org/presentationml/2006/main">
  <p:tag name="AS_UNIQUEID" val="1887"/>
</p:tagLst>
</file>

<file path=ppt/tags/tag165.xml><?xml version="1.0" encoding="utf-8"?>
<p:tagLst xmlns:p="http://schemas.openxmlformats.org/presentationml/2006/main">
  <p:tag name="AS_UNIQUEID" val="1888"/>
</p:tagLst>
</file>

<file path=ppt/tags/tag166.xml><?xml version="1.0" encoding="utf-8"?>
<p:tagLst xmlns:p="http://schemas.openxmlformats.org/presentationml/2006/main">
  <p:tag name="AS_UNIQUEID" val="1889"/>
</p:tagLst>
</file>

<file path=ppt/tags/tag167.xml><?xml version="1.0" encoding="utf-8"?>
<p:tagLst xmlns:p="http://schemas.openxmlformats.org/presentationml/2006/main">
  <p:tag name="AS_UNIQUEID" val="2111"/>
</p:tagLst>
</file>

<file path=ppt/tags/tag168.xml><?xml version="1.0" encoding="utf-8"?>
<p:tagLst xmlns:p="http://schemas.openxmlformats.org/presentationml/2006/main">
  <p:tag name="AS_UNIQUEID" val="1894"/>
</p:tagLst>
</file>

<file path=ppt/tags/tag169.xml><?xml version="1.0" encoding="utf-8"?>
<p:tagLst xmlns:p="http://schemas.openxmlformats.org/presentationml/2006/main">
  <p:tag name="AS_UNIQUEID" val="1895"/>
</p:tagLst>
</file>

<file path=ppt/tags/tag170.xml><?xml version="1.0" encoding="utf-8"?>
<p:tagLst xmlns:p="http://schemas.openxmlformats.org/presentationml/2006/main">
  <p:tag name="AS_UNIQUEID" val="1896"/>
</p:tagLst>
</file>

<file path=ppt/tags/tag171.xml><?xml version="1.0" encoding="utf-8"?>
<p:tagLst xmlns:p="http://schemas.openxmlformats.org/presentationml/2006/main">
  <p:tag name="AS_UNIQUEID" val="2113"/>
</p:tagLst>
</file>

<file path=ppt/tags/tag172.xml><?xml version="1.0" encoding="utf-8"?>
<p:tagLst xmlns:p="http://schemas.openxmlformats.org/presentationml/2006/main">
  <p:tag name="AS_UNIQUEID" val="1902"/>
</p:tagLst>
</file>

<file path=ppt/tags/tag173.xml><?xml version="1.0" encoding="utf-8"?>
<p:tagLst xmlns:p="http://schemas.openxmlformats.org/presentationml/2006/main">
  <p:tag name="AS_UNIQUEID" val="1903"/>
</p:tagLst>
</file>

<file path=ppt/tags/tag174.xml><?xml version="1.0" encoding="utf-8"?>
<p:tagLst xmlns:p="http://schemas.openxmlformats.org/presentationml/2006/main">
  <p:tag name="AS_UNIQUEID" val="2115"/>
</p:tagLst>
</file>

<file path=ppt/tags/tag175.xml><?xml version="1.0" encoding="utf-8"?>
<p:tagLst xmlns:p="http://schemas.openxmlformats.org/presentationml/2006/main">
  <p:tag name="AS_UNIQUEID" val="1909"/>
</p:tagLst>
</file>

<file path=ppt/tags/tag176.xml><?xml version="1.0" encoding="utf-8"?>
<p:tagLst xmlns:p="http://schemas.openxmlformats.org/presentationml/2006/main">
  <p:tag name="AS_UNIQUEID" val="1910"/>
</p:tagLst>
</file>

<file path=ppt/tags/tag177.xml><?xml version="1.0" encoding="utf-8"?>
<p:tagLst xmlns:p="http://schemas.openxmlformats.org/presentationml/2006/main">
  <p:tag name="AS_UNIQUEID" val="1911"/>
</p:tagLst>
</file>

<file path=ppt/tags/tag178.xml><?xml version="1.0" encoding="utf-8"?>
<p:tagLst xmlns:p="http://schemas.openxmlformats.org/presentationml/2006/main">
  <p:tag name="AS_UNIQUEID" val="2117"/>
</p:tagLst>
</file>

<file path=ppt/tags/tag179.xml><?xml version="1.0" encoding="utf-8"?>
<p:tagLst xmlns:p="http://schemas.openxmlformats.org/presentationml/2006/main">
  <p:tag name="AS_UNIQUEID" val="1786"/>
</p:tagLst>
</file>

<file path=ppt/tags/tag180.xml><?xml version="1.0" encoding="utf-8"?>
<p:tagLst xmlns:p="http://schemas.openxmlformats.org/presentationml/2006/main">
  <p:tag name="AS_UNIQUEID" val="1788"/>
</p:tagLst>
</file>

<file path=ppt/tags/tag181.xml><?xml version="1.0" encoding="utf-8"?>
<p:tagLst xmlns:p="http://schemas.openxmlformats.org/presentationml/2006/main">
  <p:tag name="AS_UNIQUEID" val="1789"/>
</p:tagLst>
</file>

<file path=ppt/tags/tag182.xml><?xml version="1.0" encoding="utf-8"?>
<p:tagLst xmlns:p="http://schemas.openxmlformats.org/presentationml/2006/main">
  <p:tag name="AS_UNIQUEID" val="1790"/>
</p:tagLst>
</file>

<file path=ppt/tags/tag183.xml><?xml version="1.0" encoding="utf-8"?>
<p:tagLst xmlns:p="http://schemas.openxmlformats.org/presentationml/2006/main">
  <p:tag name="AS_UNIQUEID" val="1914"/>
</p:tagLst>
</file>

<file path=ppt/tags/tag184.xml><?xml version="1.0" encoding="utf-8"?>
<p:tagLst xmlns:p="http://schemas.openxmlformats.org/presentationml/2006/main">
  <p:tag name="AS_UNIQUEID" val="2118"/>
</p:tagLst>
</file>

<file path=ppt/tags/tag185.xml><?xml version="1.0" encoding="utf-8"?>
<p:tagLst xmlns:p="http://schemas.openxmlformats.org/presentationml/2006/main">
  <p:tag name="AS_UNIQUEID" val="1916"/>
</p:tagLst>
</file>

<file path=ppt/tags/tag186.xml><?xml version="1.0" encoding="utf-8"?>
<p:tagLst xmlns:p="http://schemas.openxmlformats.org/presentationml/2006/main">
  <p:tag name="AS_UNIQUEID" val="1917"/>
</p:tagLst>
</file>

<file path=ppt/tags/tag187.xml><?xml version="1.0" encoding="utf-8"?>
<p:tagLst xmlns:p="http://schemas.openxmlformats.org/presentationml/2006/main">
  <p:tag name="AS_UNIQUEID" val="2119"/>
</p:tagLst>
</file>

<file path=ppt/tags/tag188.xml><?xml version="1.0" encoding="utf-8"?>
<p:tagLst xmlns:p="http://schemas.openxmlformats.org/presentationml/2006/main">
  <p:tag name="AS_UNIQUEID" val="1919"/>
</p:tagLst>
</file>

<file path=ppt/tags/tag189.xml><?xml version="1.0" encoding="utf-8"?>
<p:tagLst xmlns:p="http://schemas.openxmlformats.org/presentationml/2006/main">
  <p:tag name="AS_UNIQUEID" val="1920"/>
</p:tagLst>
</file>

<file path=ppt/tags/tag190.xml><?xml version="1.0" encoding="utf-8"?>
<p:tagLst xmlns:p="http://schemas.openxmlformats.org/presentationml/2006/main">
  <p:tag name="AS_UNIQUEID" val="1921"/>
</p:tagLst>
</file>

<file path=ppt/tags/tag191.xml><?xml version="1.0" encoding="utf-8"?>
<p:tagLst xmlns:p="http://schemas.openxmlformats.org/presentationml/2006/main">
  <p:tag name="AS_UNIQUEID" val="2121"/>
</p:tagLst>
</file>

<file path=ppt/tags/tag192.xml><?xml version="1.0" encoding="utf-8"?>
<p:tagLst xmlns:p="http://schemas.openxmlformats.org/presentationml/2006/main">
  <p:tag name="AS_UNIQUEID" val="1926"/>
</p:tagLst>
</file>

<file path=ppt/tags/tag193.xml><?xml version="1.0" encoding="utf-8"?>
<p:tagLst xmlns:p="http://schemas.openxmlformats.org/presentationml/2006/main">
  <p:tag name="AS_UNIQUEID" val="1927"/>
</p:tagLst>
</file>

<file path=ppt/tags/tag194.xml><?xml version="1.0" encoding="utf-8"?>
<p:tagLst xmlns:p="http://schemas.openxmlformats.org/presentationml/2006/main">
  <p:tag name="AS_UNIQUEID" val="1928"/>
</p:tagLst>
</file>

<file path=ppt/tags/tag195.xml><?xml version="1.0" encoding="utf-8"?>
<p:tagLst xmlns:p="http://schemas.openxmlformats.org/presentationml/2006/main">
  <p:tag name="AS_UNIQUEID" val="2123"/>
</p:tagLst>
</file>

<file path=ppt/tags/tag196.xml><?xml version="1.0" encoding="utf-8"?>
<p:tagLst xmlns:p="http://schemas.openxmlformats.org/presentationml/2006/main">
  <p:tag name="AS_UNIQUEID" val="1933"/>
</p:tagLst>
</file>

<file path=ppt/tags/tag197.xml><?xml version="1.0" encoding="utf-8"?>
<p:tagLst xmlns:p="http://schemas.openxmlformats.org/presentationml/2006/main">
  <p:tag name="AS_UNIQUEID" val="1934"/>
</p:tagLst>
</file>

<file path=ppt/tags/tag198.xml><?xml version="1.0" encoding="utf-8"?>
<p:tagLst xmlns:p="http://schemas.openxmlformats.org/presentationml/2006/main">
  <p:tag name="AS_UNIQUEID" val="1935"/>
</p:tagLst>
</file>

<file path=ppt/tags/tag199.xml><?xml version="1.0" encoding="utf-8"?>
<p:tagLst xmlns:p="http://schemas.openxmlformats.org/presentationml/2006/main">
  <p:tag name="AS_UNIQUEID" val="1936"/>
</p:tagLst>
</file>

<file path=ppt/tags/tag200.xml><?xml version="1.0" encoding="utf-8"?>
<p:tagLst xmlns:p="http://schemas.openxmlformats.org/presentationml/2006/main">
  <p:tag name="AS_UNIQUEID" val="1937"/>
</p:tagLst>
</file>

<file path=ppt/tags/tag201.xml><?xml version="1.0" encoding="utf-8"?>
<p:tagLst xmlns:p="http://schemas.openxmlformats.org/presentationml/2006/main">
  <p:tag name="AS_UNIQUEID" val="2125"/>
</p:tagLst>
</file>

<file path=ppt/tags/tag202.xml><?xml version="1.0" encoding="utf-8"?>
<p:tagLst xmlns:p="http://schemas.openxmlformats.org/presentationml/2006/main">
  <p:tag name="AS_UNIQUEID" val="1942"/>
</p:tagLst>
</file>

<file path=ppt/tags/tag203.xml><?xml version="1.0" encoding="utf-8"?>
<p:tagLst xmlns:p="http://schemas.openxmlformats.org/presentationml/2006/main">
  <p:tag name="AS_UNIQUEID" val="1943"/>
</p:tagLst>
</file>

<file path=ppt/tags/tag204.xml><?xml version="1.0" encoding="utf-8"?>
<p:tagLst xmlns:p="http://schemas.openxmlformats.org/presentationml/2006/main">
  <p:tag name="AS_UNIQUEID" val="1944"/>
</p:tagLst>
</file>

<file path=ppt/tags/tag205.xml><?xml version="1.0" encoding="utf-8"?>
<p:tagLst xmlns:p="http://schemas.openxmlformats.org/presentationml/2006/main">
  <p:tag name="AS_UNIQUEID" val="2127"/>
</p:tagLst>
</file>

<file path=ppt/tags/tag206.xml><?xml version="1.0" encoding="utf-8"?>
<p:tagLst xmlns:p="http://schemas.openxmlformats.org/presentationml/2006/main">
  <p:tag name="AS_UNIQUEID" val="1949"/>
</p:tagLst>
</file>

<file path=ppt/tags/tag207.xml><?xml version="1.0" encoding="utf-8"?>
<p:tagLst xmlns:p="http://schemas.openxmlformats.org/presentationml/2006/main">
  <p:tag name="AS_UNIQUEID" val="1950"/>
</p:tagLst>
</file>

<file path=ppt/tags/tag208.xml><?xml version="1.0" encoding="utf-8"?>
<p:tagLst xmlns:p="http://schemas.openxmlformats.org/presentationml/2006/main">
  <p:tag name="AS_UNIQUEID" val="1951"/>
</p:tagLst>
</file>

<file path=ppt/tags/tag209.xml><?xml version="1.0" encoding="utf-8"?>
<p:tagLst xmlns:p="http://schemas.openxmlformats.org/presentationml/2006/main">
  <p:tag name="AS_UNIQUEID" val="2129"/>
</p:tagLst>
</file>

<file path=ppt/tags/tag210.xml><?xml version="1.0" encoding="utf-8"?>
<p:tagLst xmlns:p="http://schemas.openxmlformats.org/presentationml/2006/main">
  <p:tag name="AS_UNIQUEID" val="1956"/>
</p:tagLst>
</file>

<file path=ppt/tags/tag211.xml><?xml version="1.0" encoding="utf-8"?>
<p:tagLst xmlns:p="http://schemas.openxmlformats.org/presentationml/2006/main">
  <p:tag name="AS_UNIQUEID" val="1957"/>
</p:tagLst>
</file>

<file path=ppt/tags/tag212.xml><?xml version="1.0" encoding="utf-8"?>
<p:tagLst xmlns:p="http://schemas.openxmlformats.org/presentationml/2006/main">
  <p:tag name="AS_UNIQUEID" val="1958"/>
</p:tagLst>
</file>

<file path=ppt/tags/tag213.xml><?xml version="1.0" encoding="utf-8"?>
<p:tagLst xmlns:p="http://schemas.openxmlformats.org/presentationml/2006/main">
  <p:tag name="AS_UNIQUEID" val="2131"/>
</p:tagLst>
</file>

<file path=ppt/tags/tag214.xml><?xml version="1.0" encoding="utf-8"?>
<p:tagLst xmlns:p="http://schemas.openxmlformats.org/presentationml/2006/main">
  <p:tag name="AS_UNIQUEID" val="1963"/>
</p:tagLst>
</file>

<file path=ppt/tags/tag215.xml><?xml version="1.0" encoding="utf-8"?>
<p:tagLst xmlns:p="http://schemas.openxmlformats.org/presentationml/2006/main">
  <p:tag name="AS_UNIQUEID" val="1964"/>
</p:tagLst>
</file>

<file path=ppt/tags/tag216.xml><?xml version="1.0" encoding="utf-8"?>
<p:tagLst xmlns:p="http://schemas.openxmlformats.org/presentationml/2006/main">
  <p:tag name="AS_UNIQUEID" val="1965"/>
</p:tagLst>
</file>

<file path=ppt/tags/tag217.xml><?xml version="1.0" encoding="utf-8"?>
<p:tagLst xmlns:p="http://schemas.openxmlformats.org/presentationml/2006/main">
  <p:tag name="AS_UNIQUEID" val="2133"/>
</p:tagLst>
</file>

<file path=ppt/tags/tag218.xml><?xml version="1.0" encoding="utf-8"?>
<p:tagLst xmlns:p="http://schemas.openxmlformats.org/presentationml/2006/main">
  <p:tag name="AS_UNIQUEID" val="1970"/>
</p:tagLst>
</file>

<file path=ppt/tags/tag219.xml><?xml version="1.0" encoding="utf-8"?>
<p:tagLst xmlns:p="http://schemas.openxmlformats.org/presentationml/2006/main">
  <p:tag name="AS_UNIQUEID" val="1971"/>
</p:tagLst>
</file>

<file path=ppt/tags/tag220.xml><?xml version="1.0" encoding="utf-8"?>
<p:tagLst xmlns:p="http://schemas.openxmlformats.org/presentationml/2006/main">
  <p:tag name="AS_UNIQUEID" val="1972"/>
</p:tagLst>
</file>

<file path=ppt/tags/tag221.xml><?xml version="1.0" encoding="utf-8"?>
<p:tagLst xmlns:p="http://schemas.openxmlformats.org/presentationml/2006/main">
  <p:tag name="AS_UNIQUEID" val="2135"/>
</p:tagLst>
</file>

<file path=ppt/tags/tag222.xml><?xml version="1.0" encoding="utf-8"?>
<p:tagLst xmlns:p="http://schemas.openxmlformats.org/presentationml/2006/main">
  <p:tag name="AS_UNIQUEID" val="1977"/>
</p:tagLst>
</file>

<file path=ppt/tags/tag223.xml><?xml version="1.0" encoding="utf-8"?>
<p:tagLst xmlns:p="http://schemas.openxmlformats.org/presentationml/2006/main">
  <p:tag name="AS_UNIQUEID" val="1978"/>
</p:tagLst>
</file>

<file path=ppt/tags/tag224.xml><?xml version="1.0" encoding="utf-8"?>
<p:tagLst xmlns:p="http://schemas.openxmlformats.org/presentationml/2006/main">
  <p:tag name="AS_UNIQUEID" val="1979"/>
</p:tagLst>
</file>

<file path=ppt/tags/tag225.xml><?xml version="1.0" encoding="utf-8"?>
<p:tagLst xmlns:p="http://schemas.openxmlformats.org/presentationml/2006/main">
  <p:tag name="AS_UNIQUEID" val="2137"/>
</p:tagLst>
</file>

<file path=ppt/tags/tag226.xml><?xml version="1.0" encoding="utf-8"?>
<p:tagLst xmlns:p="http://schemas.openxmlformats.org/presentationml/2006/main">
  <p:tag name="AS_UNIQUEID" val="1984"/>
</p:tagLst>
</file>

<file path=ppt/tags/tag227.xml><?xml version="1.0" encoding="utf-8"?>
<p:tagLst xmlns:p="http://schemas.openxmlformats.org/presentationml/2006/main">
  <p:tag name="AS_UNIQUEID" val="1985"/>
</p:tagLst>
</file>

<file path=ppt/tags/tag228.xml><?xml version="1.0" encoding="utf-8"?>
<p:tagLst xmlns:p="http://schemas.openxmlformats.org/presentationml/2006/main">
  <p:tag name="AS_UNIQUEID" val="1986"/>
</p:tagLst>
</file>

<file path=ppt/tags/tag229.xml><?xml version="1.0" encoding="utf-8"?>
<p:tagLst xmlns:p="http://schemas.openxmlformats.org/presentationml/2006/main">
  <p:tag name="AS_UNIQUEID" val="2139"/>
</p:tagLst>
</file>

<file path=ppt/tags/tag230.xml><?xml version="1.0" encoding="utf-8"?>
<p:tagLst xmlns:p="http://schemas.openxmlformats.org/presentationml/2006/main">
  <p:tag name="AS_UNIQUEID" val="1991"/>
</p:tagLst>
</file>

<file path=ppt/tags/tag231.xml><?xml version="1.0" encoding="utf-8"?>
<p:tagLst xmlns:p="http://schemas.openxmlformats.org/presentationml/2006/main">
  <p:tag name="AS_UNIQUEID" val="1992"/>
</p:tagLst>
</file>

<file path=ppt/tags/tag232.xml><?xml version="1.0" encoding="utf-8"?>
<p:tagLst xmlns:p="http://schemas.openxmlformats.org/presentationml/2006/main">
  <p:tag name="AS_UNIQUEID" val="1993"/>
</p:tagLst>
</file>

<file path=ppt/tags/tag233.xml><?xml version="1.0" encoding="utf-8"?>
<p:tagLst xmlns:p="http://schemas.openxmlformats.org/presentationml/2006/main">
  <p:tag name="AS_UNIQUEID" val="2141"/>
</p:tagLst>
</file>

<file path=ppt/tags/tag234.xml><?xml version="1.0" encoding="utf-8"?>
<p:tagLst xmlns:p="http://schemas.openxmlformats.org/presentationml/2006/main">
  <p:tag name="AS_UNIQUEID" val="1998"/>
</p:tagLst>
</file>

<file path=ppt/tags/tag235.xml><?xml version="1.0" encoding="utf-8"?>
<p:tagLst xmlns:p="http://schemas.openxmlformats.org/presentationml/2006/main">
  <p:tag name="AS_UNIQUEID" val="1999"/>
</p:tagLst>
</file>

<file path=ppt/tags/tag236.xml><?xml version="1.0" encoding="utf-8"?>
<p:tagLst xmlns:p="http://schemas.openxmlformats.org/presentationml/2006/main">
  <p:tag name="AS_UNIQUEID" val="2000"/>
</p:tagLst>
</file>

<file path=ppt/tags/tag237.xml><?xml version="1.0" encoding="utf-8"?>
<p:tagLst xmlns:p="http://schemas.openxmlformats.org/presentationml/2006/main">
  <p:tag name="AS_UNIQUEID" val="2143"/>
</p:tagLst>
</file>

<file path=ppt/tags/tag238.xml><?xml version="1.0" encoding="utf-8"?>
<p:tagLst xmlns:p="http://schemas.openxmlformats.org/presentationml/2006/main">
  <p:tag name="AS_UNIQUEID" val="2005"/>
</p:tagLst>
</file>

<file path=ppt/tags/tag239.xml><?xml version="1.0" encoding="utf-8"?>
<p:tagLst xmlns:p="http://schemas.openxmlformats.org/presentationml/2006/main">
  <p:tag name="AS_UNIQUEID" val="2006"/>
</p:tagLst>
</file>

<file path=ppt/tags/tag240.xml><?xml version="1.0" encoding="utf-8"?>
<p:tagLst xmlns:p="http://schemas.openxmlformats.org/presentationml/2006/main">
  <p:tag name="AS_UNIQUEID" val="2219"/>
</p:tagLst>
</file>

<file path=ppt/tags/tag241.xml><?xml version="1.0" encoding="utf-8"?>
<p:tagLst xmlns:p="http://schemas.openxmlformats.org/presentationml/2006/main">
  <p:tag name="AS_UNIQUEID" val="2220"/>
</p:tagLst>
</file>

<file path=ppt/tags/tag2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23</vt:i4>
      </vt:variant>
    </vt:vector>
  </HeadingPairs>
  <TitlesOfParts>
    <vt:vector baseType="lpstr" size="32">
      <vt:lpstr>Arial</vt:lpstr>
      <vt:lpstr>Calibri</vt:lpstr>
      <vt:lpstr>微软雅黑</vt:lpstr>
      <vt:lpstr>Wingdings</vt:lpstr>
      <vt:lpstr>黑体</vt:lpstr>
      <vt:lpstr>宋体</vt:lpstr>
      <vt:lpstr>楷体</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2024-09-10T10:08:53.394</cp:lastPrinted>
  <dcterms:created xsi:type="dcterms:W3CDTF">2024-09-10T02:08:53Z</dcterms:created>
  <dcterms:modified xsi:type="dcterms:W3CDTF">2024-09-10T02:08:55Z</dcterms:modified>
</cp:coreProperties>
</file>