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CD6EC-CB7B-4317-BF25-3188A94FA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3BC54-539D-42C6-92CD-144D208F9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5DD57-E7F9-4452-847F-F69DF32A7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EAF16-DB07-4D48-9720-7346DA3CE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AEE78-57B1-450D-880B-EF40E2E79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2B7E3-FE16-4B20-801E-0DA641586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972BD7-46E7-4D1B-AE29-8263D0E2F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D9F73-A91D-49C3-AFE5-E21AA6CB6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E013B-ED04-4A20-9D50-BFC5E92BF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4A3BF-BBB1-4A2A-8F6F-A1C09A09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A1BE5-BC78-4A5E-9C54-E04AC4ACC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140011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废气再循环系统故障诊断与检修上海电子工业学校\n## 1.废气再循环系统概述及其重要性\n### 1.1废气再循环系统的定义与原理\n### 1.2废气再循环系统在发动机中的应用\n### 1.3废气再循环系统的重要性及环境影响\n## 2.废气再循环系统故障诊断方法与技巧\n### 2.1废气再循环系统常见故障现象及原因\n### 2.2废气再循环系统故障诊断流程与技巧\n### 2.3废气再循环系统故障诊断案例分析\n## 3.废气再循环系统零部件检修与更换\n### 3.1废气再循环系统关键零部件介绍\n### 3.2废气再循环系统零部件的检修方法\n### 3.3废气再循环系统零部件的更换与安装\n## 4.废气再循环系统故障排除与维护保养\n### 4.1废气再循环系统故障排除方法与技巧\n### 4.2废气再循环系统日常维护保养要点\n### 4.3废气再循环系统维护保养案例与实践\n## 5.废气再循环系统技术升级与未来发展趋势\n### 5.1废气再循环系统技术发展与升级\n### 5.2废气再循环系统未来发展趋势与展望\n### 5.3废气再循环系统技术研究与创新方向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废气再循环系统故障诊断与检修上海电子工业学校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废气再循环系统概述及其重要性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通过将废气重新引入进气歧管，降低燃烧室内氧气浓度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减少燃烧产生的有害物质，如氮氧化物（NOx）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提高燃油经济性和发动机性能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废气再循环系统（EGR）是一种用于减少发动机排放污染的技术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废气从发动机排气歧管收集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经过EGR冷却器冷却后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通过EGR阀控制再循环废气的量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将再循环的废气与新鲜空气混合后进入进气歧管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EGR系统的工作原理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废气再循环系统的定义与原理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EGR系统在汽油发动机中的应用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主要用于减少氮氧化物排放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通过调整EGR阀的开度，控制再循环废气的量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提高燃油经济性和发动机性能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EGR系统在柴油发动机中的应用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主要用于减少颗粒物排放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通过调整EGR阀的开度，控制再循环废气的量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降低燃烧室内氧气浓度，减少氮氧化物排放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废气再循环系统在发动机中的应用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废气再循环系统的重要性及环境影响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EGR系统的重要性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减少发动机排放污染，降低对环境的影响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提高燃油经济性和发动机性能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有助于提高发动机的耐久性和可靠性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EGR系统对环境的影响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减少氮氧化物排放，减缓酸雨和光化学烟雾的形成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降低颗粒物排放，减少大气能见度下降和呼吸系统疾病的发生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废气再循环系统故障诊断方法与技巧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废气再循环系统常见故障现象及原因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EGR系统常见故障现象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发动机性能下降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排放异常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EGR阀故障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EGR系统故障原因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EGR阀故障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EGR冷却器故障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EGR控制系统故障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EGR系统故障诊断流程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检查EGR系统的基本性能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分析故障现象和数据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诊断故障原因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进行故障排除和治疗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EGR系统故障诊断技巧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利用故障诊断仪读取故障代码和数据流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检查EGR阀、EGR冷却器和EGR控制系统的性能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分析发动机性能数据和排放数据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废气再循环系统故障诊断流程与技巧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案例一：EGR阀故障导致排放异常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分析：EGR阀开度不足或无法正常工作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诊断：检查EGR阀电阻和电源电压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排除：更换EGR阀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案例二：EGR冷却器故障导致发动机性能下降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分析：EGR冷却器散热性能下降或堵塞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诊断：检查EGR冷却器进出口温度和冷却液流量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排除：清洗或更换EGR冷却器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废气再循环系统故障诊断案例分析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废气再循环系统零部件检修与更换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EGR阀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负责控制再循环废气的量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影响发动机排放和性能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EGR冷却器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负责冷却再循环废气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保证EGR系统正常工作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EGR控制系统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负责监控和调整EGR系统的运行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保证发动机排放和性能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废气再循环系统关键零部件介绍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https://d.book118.com/675014001103011113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废气再循环系统故障诊断与检修上海电子工业学校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2024-09-19T22:55:29.611</cp:lastPrinted>
  <dcterms:created xsi:type="dcterms:W3CDTF">2024-09-19T14:55:29Z</dcterms:created>
  <dcterms:modified xsi:type="dcterms:W3CDTF">2024-09-19T14:55:31Z</dcterms:modified>
</cp:coreProperties>
</file>