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434A7-772E-4854-8C01-615F6135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A7B0E-2703-49B9-AEC8-59A16476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1EE01-E17B-4351-9F59-BE646400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9F9BE-4DD0-4425-B565-66139702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572E8-B462-40DE-8F74-584F6342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2884D-5851-4912-A45D-7F4810881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42127-0CD0-4A28-A28A-043BCAED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9E7A5-5F7A-4C13-8BD8-C47C283E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283B4-8446-4DB6-A1EE-591AB4BF2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64FA9-F57E-4E15-9676-1F156DE6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84982-553B-4078-AB4E-38168FCF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41422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40840" y="2310725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金螳螂装饰精装修质量通病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374176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质量通病概述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墙面质量通病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地面质量通病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门窗质量通病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管道质量通病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电气质量通病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质量通病的预防和治理措施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精装修质量通病案例分析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4232" b="423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质量通病指的是在装饰工程中经常出现的质量问题，通常表现在施工工艺、材料质量、施工管理等方面。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这些质量问题具有普遍性、重复性和多发性等特点，往往会给装饰工程带来不可预测的质量风险和安全隐患。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质量通病的定义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多发性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质量通病在装饰工程中具有多发性，往往会给施工方和业主带来较大的困扰和损失。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质量通病的特点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质量通病具有多样性和复杂性，涉及到的质量问题多种多样，如材料缺陷、施工工艺不当、施工管理不善等。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重复性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质量通病具有重复性，即类似的质量问题在多个装饰工程项目中反复出现。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质量通病会影响装饰工程的使用功能，导致使用过程中出现各种问题，如开裂、脱落等，影响居住体验。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质量通病的危害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影响使用功能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质量通病会降低装饰工程的耐久性，缩短使用寿命，增加维修和更换成本。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降低耐久性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质量通病可能带来安全隐患，如电气线路问题、消防隐患等，对居住者的生命财产安全造成威胁。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墙面质量通病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墙面开裂主要是由于地基沉降、温度变化、材料质量问题和施工工艺问题导致的。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墙面开裂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墙面开裂表现为垂直于墙面的裂缝，通常从上至下延伸，宽度和长度不等。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预防与处理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为预防墙面开裂，需要确保地基稳固、选用高质量的建筑材料、合理设计施工工艺并严格按照施工规范进行施工。对于已经出现的墙面开裂，需要进行修补处理，通常采用高压灌浆或环氧树脂灌浆等方法。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68586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墙面渗漏通常是由于防水层遭到破坏或防水材料质量不佳导致的。此外，不合理的排水系统、管道漏水等问题也会引起墙面渗漏。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8161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墙面渗漏表现为墙体潮湿、起皮、霉变等现象，严重时甚至会影响到室内装修和家具。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1585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为预防墙面渗漏，需要选用优质的防水材料、严格按照施工规范进行防水层的施工和排水系统的设计。对于已经出现的墙面渗漏，需要找到渗漏的原因并进行针对性的处理，如修复防水层、更换管道等。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墙面渗漏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墙面空鼓主要是由于施工工艺问题或材料质量问题导致的。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墙面空鼓表现为墙面局部隆起或脱落，用手敲击有空鼓声。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为预防墙面空鼓，需要确保施工工艺正确和选用高质量的建筑材料。对于已经出现的墙面空鼓，需要将空鼓部分铲除后重新进行抹灰处理。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墙面空鼓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地面质量通病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1" r="124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地面不平整是指地板或地砖表面存在高低不平的现象，影响美观度和使用体验。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不平整通常表现为局部或整体的高低差，可能是由于基层处理不当、材料质量不合格或施工工艺问题引起的。这种现象在装修过程中或装修完成后都可能出现，需要针对不同的情况采取相应的措施进行修复和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地面不平整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地面起砂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地面起砂是指地板或地砖表面出现粗糙、起砂的现象，影响使用体验和安全性。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地面起砂通常表现为表面出现一层白色或灰色的粉末，可能是由于基层处理不当、材料质量不合格或施工工艺问题引起的。这种现象在装修过程中或装修完成后都可能出现，需要针对不同的情况采取相应的措施进行修复和改善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地面开裂是指地板或地砖表面出现明显的裂纹，影响使用安全性和耐久性。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开裂通常表现为横向或纵向的裂纹，可能是由于基层处理不当、材料质量不合格或施工工艺问题引起的。这种现象在装修过程中或装修完成后都可能出现，需要针对不同的情况采取相应的措施进行修复和改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地面开裂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门窗质量通病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门窗变形是精装修过程中常见的质量通病之一，表现为门窗在开启或关闭时无法保持直线或弧线形状，影响使用性能。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门窗变形的原因有多种，包括材料不符合要求、制作工艺不规范、安装不牢固等。变形后可能会影响门窗的开启和关闭，甚至导致密封性能下降，影响室内环境。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门窗变形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门窗密闭不严是指在关闭门窗后，仍然存在缝隙，导致空气流通、声音传播等问题，影响居住体验。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门窗密闭不严的原因通常是因为门窗制作过程中尺寸不准确、安装不当或材料老化变形。这种问题不仅会影响隔音效果，还可能导致风雨侵入，影响室内环境。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门窗密闭不严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https://d.book118.com/675014142222011114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2024-09-21T19:20:39.229</cp:lastPrinted>
  <dcterms:created xsi:type="dcterms:W3CDTF">2024-09-21T11:20:39Z</dcterms:created>
  <dcterms:modified xsi:type="dcterms:W3CDTF">2024-09-21T11:20:41Z</dcterms:modified>
</cp:coreProperties>
</file>