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54671F-4DE0-4A4A-9029-A08A938D7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D0070-05B5-4E94-9F31-15AF55DE2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E322BF-0DAA-4876-A8B4-A99520AB1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6AAABE-20E7-4C44-84F7-0547CBA58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A6E9E6-9E64-40D3-AB76-C3208F7552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E2BCAE-1EB2-4403-9670-0D75857CC7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5EDFBC-4B4B-4D08-84FC-CEF8908767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0782F7-6C80-409A-9CC9-8E546BD08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866BBF-FDF3-4FEB-8722-27B84650E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2C059-7F3E-485A-B855-4130911D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24F79-4148-4A19-8E85-8F8176AEA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022122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高校教师职业道德修养概论课件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高校教师职业道德概述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高校教师职业道德的主要内容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高校教师职业道德的实践与提升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高校教师职业道德的案例分析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高校教师职业道德的未来发展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高校教师职业道德概述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高校教师职业道德的定义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它涵盖了教师的思想、言行、态度、作风等方面的要求，是评价教师职业行为是否符合职业要求的重要标准。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高校教师职业道德是指高校教师在从事教育教学活动中所应遵循的道德规范和行为准则，是教师职业素养的重要组成部分。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高尚的职业道德能够增强教师的责任感和使命感，提高教育教学水平，促进学生的全面发展。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同时，良好的职业道德也是高校教师自身成长和发展的重要保障，能够提升教师的社会形象和声誉。</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高校教师作为知识的传播者和人才培养的引导者，其职业道德水平直接关系到教育质量和人才培养质量。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高校教师职业道德的重要性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忠诚于党和人民的教育事业</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高校教师应始终坚持正确的政治方向，热爱教育事业，全心全意为人民服务。</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热爱学生</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教师应关心、尊重和信任学生，以身作则，引导学生树立正确的世界观、人生观和价值观。</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为人师表</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教师应注重自身修养，以高尚的品德、渊博的知识和良好的行为习惯为学生树立榜样。</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严谨治学</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教师应秉持科学态度，不断追求学术进步，严格遵守学术道德规范，杜绝学术不端行为。</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团结协作</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教师应发扬团队精神，相互支持、协作，共同推动教育事业的发展。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高校教师职业道德的基本原则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高校教师职业道德的主要内容</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625" b="136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爱国守法</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 遵守国家法律法规，忠诚于党和人民的教育事业。</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 高校教师应遵守国家法律法规，履行教师职责，不得参与违法活动，同时应积极维护国家安全、荣誉和利益，传播正能量，弘扬爱国主义精神。</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对教育工作充满热情，认真负责，不断提高教学质量。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高校教师应热爱自己的职业，保持高度的责任心和使命感，不断钻研教学方法和手段，提高教学效果，同时应关注学生的学习状况，及时调整教学策略。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爱岗敬业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关爱学生</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关心学生的成长和发展，尊重学生的人格和权益。</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高校教师应关注学生的全面发展，尊重学生的个性差异和兴趣爱好，注重培养学生的创新精神和实践能力，同时应保护学生的合法权益，维护学生的尊严和人格。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在传授知识的同时注重培养学生的品德和素养。</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 高校教师在教学中应注重学生的品德教育和素质教育，引导学生树立正确的世界观、人生观和价值观，培养学生的社会责任感和公民意识。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教书育人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成为学生的楷模和榜样，具备良好的道德品质和行为习惯。</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高校教师应以身作则，树立良好的师德师风，注重自身的言行举止和仪表仪态，做到言行一致、表里如一，同时应积极参与公益事业和社会服务，展现良好的社会形象。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为人师表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 不断学习和进修，提高自身的教学水平和综合素质。</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 高校教师应树立终身学习的理念，不断更新知识体系和教学理念，提高自身的专业素养和教育能力，同时应关注教育领域的发展动态和前沿成果，积极参与学术交流和研究活动。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终身学习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https://d.book118.com/675022122223011120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2024-09-23T05:18:13.553</cp:lastPrinted>
  <dcterms:created xsi:type="dcterms:W3CDTF">2024-09-22T21:18:13Z</dcterms:created>
  <dcterms:modified xsi:type="dcterms:W3CDTF">2024-09-22T21:18:15Z</dcterms:modified>
</cp:coreProperties>
</file>