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ACDC9-CD5B-42CA-B757-96857A826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E4FEC-EF13-4269-9620-DDD93754D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9F196-49C8-4D3E-B44E-C62340514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360FF-D625-4CE9-B6C8-14C37A36F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CEF6FB-B574-4433-A969-9F5F4AC83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A780B7-8820-4F45-964D-9A03F77F4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816341-F7A6-4D8C-9482-5D25BD721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E5CC3-5AC6-4423-8DAD-7FB19A37D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49007-FABA-4E9D-8210-69EEC478B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D3BC1-33BA-476F-A731-F2E61391A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A982D-944A-4AA4-85A6-D57FBAAA8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2231004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按频率抽取的FFT算法课件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FFT算法简介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按频率抽取的FFT算法原理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按频率抽取的FFT算法实现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算法应用与案例分析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FFT算法简介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快速傅里叶变换（FFT）是一种高效的算法，用于计算离散傅里叶变换（DFT）及其逆变换。它通过减少不必要的计算和利用对称性质，显著减少了计算复杂度和所需时间。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FFT算法在信号处理、图像处理、通信、频谱分析等领域有广泛应用，是数字信号处理领域的重要工具。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FFT算法的定义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59" b="152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FFT算法的重要性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FFT算法的出现极大地推动了数字信号处理领域的发展，使得实时频谱分析、频域滤波等复杂操作变得可行。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FFT算法提高了数字信号处理的效率和精度，使得数字信号处理成为许多领域的重要工具，如音频处理、雷达信号处理、通信系统等。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FFT算法基于分治策略，将一个大的问题分解为若干个小问题，递归地求解这些小问题，最终得到原问题的解。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FFT算法利用了离散傅里叶变换的对称性和周期性，通过一系列的迭代和旋转因子运算，将计算复杂度从$O(N^2)$降低到$O(Nlog N)$，大大提高了计算效率。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FFT算法的基本思想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按频率抽取的FFT算法原理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频率抽取原理是将一个长度为N的序列进行划分，得到若干个长度为K的子序列，并对这些子序列进行FFT运算，从而得到原序列的频域表示。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频率抽取原理可以减少FFT运算的复杂度，并且在实际应用中，可以通过增加划分的数量来提高频率分辨率。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频率抽取原理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0381" r="40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蝶形运算具有高效性和并行性，可以在硬件上实现高速运算。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蝶形运算是FFT算法的核心运算，它是一种高效计算复数乘法和加法的算法。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在蝶形运算中，输入的两个复数通过一系列的乘法和加法运算，最终得到输出结果。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蝶形运算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算法步骤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对每个子序列进行FFT运算，得到每个子序列的频域表示。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输入一个长度为N的复数序列，并进行划分，得到若干个长度为K的子序列。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输出原序列的频域表示。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将所有子序列的频域表示进行合并，得到原序列的频域表示。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按频率抽取的FFT算法实现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Python实现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Python是一种易于学习和使用的编程语言，适合初学者入门。Python提供了丰富的数学库和科学计算库，如NumPy和SciPy，可以方便地实现FFT算法。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C实现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C是一种高效、快速的编程语言，适合对性能要求较高的应用。C提供了多种数学库和科学计算库，如Boost和ATLAS，可以轻松实现FFT算法。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编程语言实现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实现细节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快速傅里叶变换（FFT）算法的基本思想是将一个长度为N的离散傅里叶变换（DFT）问题分解为多个较小的子问题，通过递归和分治的方式快速求解。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按频率抽取的FFT算法是在传统FFT算法的基础上，按照频率顺序进行数据抽取和分组，从而减少数据的复用和计算量，提高算法的效率。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实现过程中需要注意数据的复用和分组，以及旋转因子的计算和存储等问题。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https://d.book118.com/675022310044011121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2024-09-24T03:15:56.057</cp:lastPrinted>
  <dcterms:created xsi:type="dcterms:W3CDTF">2024-09-23T19:15:56Z</dcterms:created>
  <dcterms:modified xsi:type="dcterms:W3CDTF">2024-09-23T19:15:58Z</dcterms:modified>
</cp:coreProperties>
</file>