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E719F-21AD-4EC3-86A7-879E31997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046BE-00B9-4E53-902E-4BA9D404D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19BCE-7B67-40A8-83BF-FE8B0ECC0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363133-236D-4175-9EF3-769D429FC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C868A9-0848-45E2-A29C-23279B9E2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7F0469-1E17-4C56-8100-09A8391B2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804341-288F-43DC-A0F2-D449CCB79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432557-12FB-454E-B855-8B532F15D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33667-3962-4D60-AB54-C58B742E0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A3F14-B4CE-42DB-B613-7A820842E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B881E-300D-415D-8887-C5502AD86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02432020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文创产品开发策略分析报告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文创产品概述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文创产品开发策略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文创产品开发案例分析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文创产品开发挑战与对策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文创产品发展趋势与展望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文创产品概述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98" b="27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文创产品是指以文化、创意为核心，通过设计、制造、销售等环节，将文化元素与实用物品相结合，满足消费者精神文化需求的产品。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文创产品具有文化性、创意性、实用性、艺术性等特点，能够满足消费者对于个性化、情感化、品质化的需求。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随着人们生活水平的提高和消费观念的转变，文创产品的市场规模不断扩大，成为了一个庞大的市场。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文创产品市场竞争激烈，品牌、设计、品质成为竞争的关键因素。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42" r="15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消费者对于文创产品的需求呈现出多元化、个性化、品质化的特点，对于产品的文化内涵和创意设计要求越来越高。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文创产品的市场现状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文创产品不仅具有实用价值，更具有文化价值和艺术价值，能够满足人们的精神文化需求，提升生活品质。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文创产品的开发与推广有助于传承和弘扬优秀传统文化，促进文化创新和产业升级，推动经济发展和社会进步。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文创产品的价值与意义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文创产品开发策略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深入挖掘当地文化资源，包括历史、民俗、艺术等，将其转化为具有创意和特色的文创产品。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文化资源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9600" r="296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了解目标市场的需求和趋势，根据消费者喜好和需求进行创意设计，满足不同群体的需求。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与其他领域的设计师、艺术家、品牌等进行跨界合作，共同开发具有创新性的文创产品。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创意来源与挖掘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针对不同的目标受众，设计符合其需求和品味的文创产品。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明确目标受众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1667" r="31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独特性设计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功能性创新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在设计中注重产品的独特性和个性化，避免与市场上其他产品的同质化。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在满足审美需求的同时，注重产品的实用性和创新性，提高产品的附加值。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产品定位与设计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品牌故事传播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通过讲述品牌故事，传递品牌价值观和文化内涵，增强消费者对品牌的认同感和忠诚度。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多渠道推广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利用线上线下多种渠道进行品牌推广，包括社交媒体、广告、活动等，提高品牌曝光度和影响力。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建立独特的品牌形象，包括标志、视觉识别系统等，提高品牌知名度和辨识度。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9590" r="2959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品牌建设与推广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根据产品定位、市场需求和竞争情况制定合理的定价策略。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125" r="8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建立多元化的分销渠道，包括线上商城、实体店铺、合作伙伴等，提高产品的覆盖面和销售量。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分销渠道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策划各种促销活动，如限时优惠、组合销售、赠品等，吸引消费者购买并促进销售增长。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营销策略与渠道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文创产品开发案例分析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https://d.book118.com/675024320202011043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2024-09-05T09:06:14.297</cp:lastPrinted>
  <dcterms:created xsi:type="dcterms:W3CDTF">2024-09-05T01:06:14Z</dcterms:created>
  <dcterms:modified xsi:type="dcterms:W3CDTF">2024-09-05T01:06:16Z</dcterms:modified>
</cp:coreProperties>
</file>