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B013D-43A6-4F2D-B6EE-9E6A7C4A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D8CD1-CDCC-4135-917B-734BB00C6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5FB39-0650-4CE6-B2EF-E70B8C7D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A9294-D8FB-4A83-9D78-866DA45F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1660B-C76A-403D-B648-3388F8DB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6D195-522A-44AB-8CAE-C1B11433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D0FB0-40A7-49B2-AE0C-37EB9BAB8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4E11-E8D5-4986-9BDB-1E927D92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63296-B4F4-480F-8FD6-B59366DE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584EE-B98B-4684-A2A3-13A4DE7A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90A51-C20A-41F8-AF7D-716EBD9B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30244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儿童的消化系统与成人存在显著差异，其消化酶分泌和消化能力相对较弱，对食物的消化吸收能力有限。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儿童消化系统较为敏感，易受到饮食、环境、生活习惯等多种外界因素的影响，导致消化功能紊乱。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儿科消化系统的特点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易受外界因素影响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消化系统发育尚未完全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腹泻是儿科最常见的消化系统疾病之一，主要由感染、过敏、消化不良等原因引起。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儿童便秘多与饮食结构不合理、缺乏运动等因素有关，表现为排便困难、大便干结等症状。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儿童胃炎多由饮食不规律、饮食不卫生等原因引起，表现为上腹部疼痛、恶心、呕吐等症状。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055" r="2705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儿科消化系统的常见疾病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儿童消化系统疾病常表现为食欲不振、厌食等症状，可能与消化不良、胃酸过多等因素有关。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腹部不适是儿科消化系统疾病的常见症状，包括腹痛、腹胀等症状，可能与肠道蠕动异常、炎症等因素有关。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腹部不适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恶心与呕吐是儿科消化系统疾病的常见症状之一，可能与胃部炎症、肠道感染等因素有关。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恶心与呕吐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腹泻与便秘是儿科消化系统疾病的常见症状，可能与肠道功能紊乱、肠道炎症等因素有关。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腹泻与便秘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儿科消化系统疾病的症状与表现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7" b="24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提高患儿生活质量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减轻患儿不适感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通过有效的消化系统护理，可以缓解患儿的疼痛、腹胀等症状，提高患儿的舒适度，从而改善其生活质量。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促进患儿生长发育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良好的消化系统护理有助于保证患儿获得充足的营养，促进其正常生长发育。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降低复发风险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通过有效的护理措施，可以降低消化系统疾病的复发率，减少疾病对患儿生活的影响。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合理的消化系统护理能够加速疾病的康复进程，使患儿尽快恢复健康。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恰当的护理措施可以增强治疗效果，使药物等治疗手段发挥更好的作用。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有效的护理可以预防并发症的发生，降低疾病对患儿身体的损害。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促进疾病恢复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良好的消化系统护理可以降低感染的风险，避免并发症的发生。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通过合理的护理措施，可以减少消化系统出血等严重并发症的发生。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及时的护理干预可以防止病情恶化，避免对患儿造成更大的伤害。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减少出血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控制病情恶化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儿科消化系统护理的方法与技巧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根据患儿病情，合理安排饮食，如易消化的食物、软食、流质或半流质等。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避免过度喂养，遵循少食多餐的原则，以免加重消化系统负担。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确保患儿摄入足够的水分，以维持正常的生理功能。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保证食物新鲜、清洁，避免食物中毒和感染。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保持水分摄入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https://d.book118.com/675030244300011122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2024-09-26T07:20:33.652</cp:lastPrinted>
  <dcterms:created xsi:type="dcterms:W3CDTF">2024-09-25T23:20:33Z</dcterms:created>
  <dcterms:modified xsi:type="dcterms:W3CDTF">2024-09-25T23:20:35Z</dcterms:modified>
</cp:coreProperties>
</file>