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9D206-1FA4-4E19-9A4F-37A8EEC99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A65DC-7765-49A6-B546-96ED68241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EBDD1-AA3E-4073-BB48-899FB64ED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8D6333-70CF-46C7-B3F5-37D17C1A1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9C34B5-DE7F-4AA0-A356-B5D52D4B8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4F21E9-DA80-4DB7-82D6-9F9553DB9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AA2D82-C0CA-4827-9DDE-231E77666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42C3EB-27F9-4A25-8947-1F3D6AAD2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9FD2FA-6EE8-4EDF-AC2B-520EA8E7A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E4EBF-597B-4366-BEF7-89C45D58C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3FDA1-A387-4B83-A23B-006335538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03113401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黄斑裂孔病人的护理查房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病人基本信息介绍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黄斑裂孔疾病知识介绍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病人护理计划及实施情况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病人病情观察与评估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病人心理护理与健康教育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病人基本信息介绍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病人姓名：张三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病人姓名、年龄、性别等基本信息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病情状况：张三因左眼视力下降就诊，诊断为黄斑裂孔。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手术史：无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其他病史：高血压、糖尿病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13" b="7813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病人病情状况、手术史等医疗背景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黄斑裂孔疾病知识介绍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黄斑裂孔的定义、成因及症状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黄斑裂孔是指黄斑区视网膜的一层组织发生了断裂或缺损，通常在高度近视、眼部外伤、长期玻璃体后脱离等情况下发生。患者可能出现视物模糊、视野中心有暗点、视物变形等症状。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黄斑裂孔是由于黄斑区视网膜内界膜至感光细胞层发生的组织缺损，通常由于眼轴延长、视网膜变薄、玻璃体液化等原因引起。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黄斑裂孔的诊断主要依据眼底检查和光学相干断层扫描（OCT），治疗以手术为主，包括玻璃体切除和黄斑裂孔修补等。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医生会通过眼底镜检查和OCT扫描来确诊黄斑裂孔。手术指征包括黄斑裂孔大于400μm、伴有视觉功能障碍、影响患者生活质量等。手术方法包括单纯玻璃体切除、玻璃体切除联合黄斑裂孔修补术等。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黄斑裂孔的诊疗方法和手术指征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黄斑裂孔的术后护理及注意事项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黄斑裂孔术后需要定期复查，注意眼部卫生，避免剧烈运动和重体力劳动，同时保持良好的生活习惯和饮食习惯。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在术后应遵医嘱定期到医院复查，检查视力、眼底等情况，以便及时发现并处理可能出现的问题。在日常生活中，要保持眼部卫生，避免眼部感染。同时，应避免剧烈运动和重体力劳动，防止对眼部造成意外伤害。此外，患者应保持良好的生活习惯和饮食习惯，保证充足的睡眠和合理的饮食结构，以促进术后的恢复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病人护理计划及实施情况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向患者及家属详细介绍手术目的、方法及注意事项，缓解患者紧张情绪。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0000" b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协助完善相关术前检查，如视力、眼压、眼底等。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指导患者术前3天开始局部滴用抗生素眼药水，预防感染。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术前护理准备及注意事项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核对患者身份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配合手术操作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术中护理配合及注意事项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在手术开始前，与医生共同核对患者身份及手术部位。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在手术过程中，密切监测患者的生命体征，确保手术顺利进行。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根据手术需要，及时为医生提供所需的手术器械和物品。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https://d.book118.com/675031134012011042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2024-09-02T23:59:27.008</cp:lastPrinted>
  <dcterms:created xsi:type="dcterms:W3CDTF">2024-09-02T15:59:27Z</dcterms:created>
  <dcterms:modified xsi:type="dcterms:W3CDTF">2024-09-02T15:59:29Z</dcterms:modified>
</cp:coreProperties>
</file>