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23A6E-9C67-4BA7-BD5F-8372D42E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46F97-6F80-4F36-8B10-E5ECDF29A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6A5F0-6331-4F85-A54C-E36969F4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69587-C4CA-4981-BC78-2E854E523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4C381-7885-4DBF-AF59-868E67FA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8D7440-37AC-481F-92E2-2103D272F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B5C488-5C26-4487-99BF-C038D5E70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EF2BA-2D1B-4724-BB6F-E3BE4B2A0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FE290-3C6B-4948-8C8A-6446FEB98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7C825-F97C-428D-B9AA-6AE8EBBAB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17930-A20B-4441-A627-2492561D1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313111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中医眼科护理专业知识体系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中医眼科护理专业课程设置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中医眼科护理专业就业方向与前景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中医眼科护理专业人才培养模式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中医眼科护理专业典型案例分享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39" r="341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中医眼科护理专业是一门结合中医理论和眼科护理实践的学科，旨在培养具备中医眼科护理专业技能和知识的人才。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本专业注重中医眼科理论知识和临床实践技能的结合，强调对眼部疾病的预防、保健、治疗和康复护理。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中医眼科护理专业起源于古代中医眼科的理论与实践，随着中医眼科的发展而逐渐形成。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在近代，中医眼科护理专业得到了进一步的发展和完善，逐渐形成了较为完整的学科体系。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目前，中医眼科护理专业已经成为一门独立的学科，在国内外得到了广泛的认可和应用。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目前，中医眼科护理专业在临床实践中得到了广泛应用，为眼部疾病的治疗和康复提供了有效的护理服务。同时，本专业也在教育和科研方面取得了丰硕的成果。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随着人们对眼部健康的重视程度不断提高，中医眼科护理专业的发展前景广阔。未来，本专业将在眼部疾病的预防、保健、治疗和康复护理方面发挥更加重要的作用，为人们的眼部健康保驾护航。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2" r="24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专业现状与前景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中医眼科护理专业知识体系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中医眼科基础理论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中医眼科发展史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中医眼科的发展源远流长，经历了多个历史阶段，形成了独特的理论体系和实践经验。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病因病机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中医认为眼病多由外感六淫、内伤七情等因素引起，通过对病因病机的深入理解，为治疗提供理论基础。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辨证论治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中医眼科强调个体化治疗，通过对患者进行望、闻、问、切四诊，综合分析病情，制定针对性的治疗方案。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掌握常见眼病的护理常规，包括眼部清洁、滴眼药水、包扎等操作。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眼病护理常规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了解眼部常用穴位及按摩方法，以缓解眼部疲劳和不适感。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眼部穴位按摩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对患者进行眼部保健和疾病预防的宣教，提高患者的自我保护意识和能力。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眼科护理基本技能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掌握眼科疾病的常规检查方法，如视力检查、裂隙灯检查、眼底检查等，能够准确判断病情。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熟悉并掌握中医眼科的常见治疗方法，如中药内服、外敷、针灸等，能够根据患者情况选择合适的治疗方案。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了解并掌握西医眼科的常规治疗方法，如抗炎、抗感染、抗过敏等药物治疗，能够与中医治疗相互补充。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西药治疗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了解眼科护理领域的最新进展和动态，通过参加学术交流和培训，不断提高自身专业水平。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了解并掌握眼科护理工作的管理原则和方法，确保护理工作的规范化和高效性。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对患者进行科学、系统的健康教育，提高患者的治疗依从性和自我管理能力。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眼科护理管理与教育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中医眼科护理专业课程设置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包括人体解剖学、生理学、病理学等，为后续的眼科护理提供基础理论支持。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学习中医的基本理论、诊断方法和治疗原则，培养学生对中医眼科护理的理解和运用能力。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基础课程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中医学基础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学习眼科疾病的诊断、预防和护理技术，包括视力检查、眼压测量、眼部手术的术前术后护理等。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掌握针灸、推拿、拔罐等中医特色疗法在眼科护理中的应用，提高护理效果。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中医特色疗法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https://d.book118.com/675031311121011043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2024-09-05T03:02:24.477</cp:lastPrinted>
  <dcterms:created xsi:type="dcterms:W3CDTF">2024-09-04T19:02:24Z</dcterms:created>
  <dcterms:modified xsi:type="dcterms:W3CDTF">2024-09-04T19:02:26Z</dcterms:modified>
</cp:coreProperties>
</file>