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9C32F-52DB-48F7-BD4B-7501DBF45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E4F2A-37D1-440B-B954-36FFF4E4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9CE22-BB5F-4293-ABF2-7445BDB1E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4E5A4-88F9-49EB-A7DD-A5231A928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73D47-20EA-464A-96B8-706A5CE62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9EF76-32BF-43B1-BF53-51A82266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E7D134-0779-4859-B376-B4E858A8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FA93B-8756-4257-A7F1-654B39EEE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62255-14C6-4C46-AC97-0DC99EB51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A3562-5DD1-4791-92E4-EA7892C4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4EFFC-BE9A-4BE1-B0BB-D2FEE506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3222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肺结节健康宣教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肺结节患者的心理调适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肺结节的健康宣教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肺结节的基本知识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68" r="253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肺结节通常无明显症状，多数在体检时通过胸部X线或CT检查发现。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肺结节是指肺部出现的小于3厘米的圆形、椭圆形或不规则形病灶，可以是单个或多个。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04" b="227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根据密度不同，肺结节可分为实性结节和亚实性结节两类。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实性结节是指病灶密度较高，组织结构清晰；亚实性结节则是指病灶密度较低，组织结构不清晰。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3355" b="2335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肺部感染如肺结核、肺炎等可能导致肺结节的形成。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部分良性肿瘤如错构瘤、硬化性血管瘤等也可能表现为肺结节。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肺癌是肺结节最常见的恶性病变，部分肺结节可能发展为肺癌。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吸入有害物质、遗传因素等也可能与肺结节的发生有关。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良性肿瘤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恶性肿瘤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肺结节的症状与诊断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689" r="56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854" r="485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持续或反复的咳嗽，有时伴有痰液。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胸部疼痛，通常在深呼吸或咳嗽时加重。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感觉呼吸不畅，气短。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体温升高，可能伴随寒战。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5012" b="50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初步筛查肺部异常。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胸部X光检查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更精确地检测肺结节，了解结节的大小、形状和位置。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胸部CT扫描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分析痰液中的细胞和微生物，以辅助诊断。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通过支气管镜或穿刺获取结节组织样本，进行病理学诊断。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组织活检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通常小于等于4mm的结节为良性，大于8mm的结节有一定的恶性风险。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结节大小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结节形态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病程与症状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边缘光滑、规则的结节多为良性，边缘毛糙、有分叶或毛刺的结节恶性可能性大。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均匀、密度高的结节多为良性，内部有空洞、钙化的结节可能与恶性相关。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长期稳定、无症状的结节良性可能性大，短期内快速增长、症状明显的结节恶性可能性高。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肺结节的良恶性判断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肺结节的治疗与护理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https://d.book118.com/675032222231011104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2024-09-14T12:44:15.441</cp:lastPrinted>
  <dcterms:created xsi:type="dcterms:W3CDTF">2024-09-14T04:44:15Z</dcterms:created>
  <dcterms:modified xsi:type="dcterms:W3CDTF">2024-09-14T04:44:17Z</dcterms:modified>
</cp:coreProperties>
</file>