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359E1A-2978-4855-8C4F-36AAED68E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C4404-137C-4736-B218-395593D0D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E0992C-5283-43D9-B63A-729A72E730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441342-8D83-4358-B685-DFB4468E80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48A9AF-AFBC-4CF9-B87E-38E5E45F17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B4C1AB-7667-40D0-93CA-35ED244824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C5CF55-BAD8-4465-8F6C-FF0AA8FB38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69D2F-0E01-4B3E-82FC-4DD740B08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F60033-F76A-4961-B6B6-D8FF0E624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CBA7E-AC59-4609-85DB-C88BA43F2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94F2C-9447-427D-87EC-E1D8576BA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033034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智能材料与结构的研究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智能材料与结构概述
 智能材料与结构分类和应用
 智能结构与自适应结构
 智能材料与结构设计
 智能材料与结构检测与健康监测
 智能材料与结构仿生设计
 智能材料与结构多场耦合分析
 智能材料与结构未来发展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智能材料与结构概述</a:t>
            </a:r>
          </a:p>
        </p:txBody>
      </p:sp>
      <p:sp>
        <p:nvSpPr>
          <p:cNvPr id="3" name="Subtitle 2"/>
          <p:cNvSpPr>
            <a:spLocks noGrp="1"/>
          </p:cNvSpPr>
          <p:nvPr>
            <p:ph type="subTitle" idx="1"/>
          </p:nvPr>
        </p:nvSpPr>
        <p:spPr/>
        <p:txBody>
          <a:bodyPr/>
          <a:lstStyle/>
          <a:p>
            <a:r>
              <a:t>智能材料与结构的研究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智能材料与结构概述</a:t>
            </a:r>
          </a:p>
        </p:txBody>
      </p:sp>
      <p:sp>
        <p:nvSpPr>
          <p:cNvPr id="3" name="Text Placeholder 2"/>
          <p:cNvSpPr>
            <a:spLocks noGrp="1"/>
          </p:cNvSpPr>
          <p:nvPr>
            <p:ph type="body" idx="1"/>
          </p:nvPr>
        </p:nvSpPr>
        <p:spPr/>
        <p:txBody>
          <a:bodyPr/>
          <a:lstStyle/>
          <a:p>
            <a:r>
              <a:t>智能材料概述</a:t>
            </a:r>
          </a:p>
        </p:txBody>
      </p:sp>
      <p:sp>
        <p:nvSpPr>
          <p:cNvPr id="4" name="Content Placeholder 3"/>
          <p:cNvSpPr>
            <a:spLocks noGrp="1"/>
          </p:cNvSpPr>
          <p:nvPr>
            <p:ph sz="half" idx="2"/>
          </p:nvPr>
        </p:nvSpPr>
        <p:spPr/>
        <p:txBody>
          <a:bodyPr/>
          <a:lstStyle/>
          <a:p>
            <a:r>
              <a:t>1. 智能材料是指能够对外部刺激（如温度、力、电、光等）做出快速、可逆和可控响应的材料。</a:t>
            </a:r>
          </a:p>
          <a:p>
            <a:r>
              <a:t>2. 智能材料具有自感知、自适应和自修复等特性，可用于制造智能传感器、智能执行器、智能结构等。</a:t>
            </a:r>
          </a:p>
          <a:p>
            <a:r>
              <a:t>3. 智能材料的应用领域广泛，包括航空航天、汽车、电子、生物医学等。</a:t>
            </a:r>
          </a:p>
        </p:txBody>
      </p:sp>
      <p:sp>
        <p:nvSpPr>
          <p:cNvPr id="5" name="Text Placeholder 4"/>
          <p:cNvSpPr>
            <a:spLocks noGrp="1"/>
          </p:cNvSpPr>
          <p:nvPr>
            <p:ph type="body" idx="3"/>
          </p:nvPr>
        </p:nvSpPr>
        <p:spPr/>
        <p:txBody>
          <a:bodyPr/>
          <a:lstStyle/>
          <a:p>
            <a:r>
              <a:t>智能结构概述</a:t>
            </a:r>
          </a:p>
        </p:txBody>
      </p:sp>
      <p:sp>
        <p:nvSpPr>
          <p:cNvPr id="6" name="Content Placeholder 5"/>
          <p:cNvSpPr>
            <a:spLocks noGrp="1"/>
          </p:cNvSpPr>
          <p:nvPr>
            <p:ph sz="half" idx="4"/>
          </p:nvPr>
        </p:nvSpPr>
        <p:spPr/>
        <p:txBody>
          <a:bodyPr/>
          <a:lstStyle/>
          <a:p>
            <a:r>
              <a:t>1. 智能结构是指能够感知、处理和响应环境变化的结构。</a:t>
            </a:r>
          </a:p>
          <a:p>
            <a:r>
              <a:t>2. 智能结构集成了智能材料、传感器、执行器和控制系统等，可实现结构的主动控制和自适应。</a:t>
            </a:r>
          </a:p>
          <a:p>
            <a:r>
              <a:t>3. 智能结构具有减轻重量、提高安全性、延长寿命等优点，在航空航天、土木工程、国防等领域具有广阔的应用前景。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智能材料与结构概述</a:t>
            </a:r>
          </a:p>
        </p:txBody>
      </p:sp>
      <p:sp>
        <p:nvSpPr>
          <p:cNvPr id="3" name="Text Placeholder 2"/>
          <p:cNvSpPr>
            <a:spLocks noGrp="1"/>
          </p:cNvSpPr>
          <p:nvPr>
            <p:ph type="body" idx="1"/>
          </p:nvPr>
        </p:nvSpPr>
        <p:spPr/>
        <p:txBody>
          <a:bodyPr/>
          <a:lstStyle/>
          <a:p>
            <a:r>
              <a:t>智能材料与结构的研究现状</a:t>
            </a:r>
          </a:p>
        </p:txBody>
      </p:sp>
      <p:sp>
        <p:nvSpPr>
          <p:cNvPr id="4" name="Content Placeholder 3"/>
          <p:cNvSpPr>
            <a:spLocks noGrp="1"/>
          </p:cNvSpPr>
          <p:nvPr>
            <p:ph sz="half" idx="2"/>
          </p:nvPr>
        </p:nvSpPr>
        <p:spPr/>
        <p:txBody>
          <a:bodyPr/>
          <a:lstStyle/>
          <a:p>
            <a:r>
              <a:t>1. 智能材料与结构的研究目前处于快速发展阶段，涌现出许多新的智能材料和智能结构设计方法。</a:t>
            </a:r>
          </a:p>
          <a:p>
            <a:r>
              <a:t>2. 智能材料与结构的研究主要集中在以下几个方面：智能材料的开发和制备、智能结构的设计与分析、智能结构的控制与优化、智能结构的应用等。</a:t>
            </a:r>
          </a:p>
          <a:p>
            <a:r>
              <a:t>3. 智能材料与结构的研究取得了丰硕的成果，并已在航空航天、汽车、电子、生物医学等领域得到了广泛的应用。</a:t>
            </a:r>
          </a:p>
        </p:txBody>
      </p:sp>
      <p:sp>
        <p:nvSpPr>
          <p:cNvPr id="5" name="Text Placeholder 4"/>
          <p:cNvSpPr>
            <a:spLocks noGrp="1"/>
          </p:cNvSpPr>
          <p:nvPr>
            <p:ph type="body" idx="3"/>
          </p:nvPr>
        </p:nvSpPr>
        <p:spPr/>
        <p:txBody>
          <a:bodyPr/>
          <a:lstStyle/>
          <a:p>
            <a:r>
              <a:t>智能材料与结构的研究趋势</a:t>
            </a:r>
          </a:p>
        </p:txBody>
      </p:sp>
      <p:sp>
        <p:nvSpPr>
          <p:cNvPr id="6" name="Content Placeholder 5"/>
          <p:cNvSpPr>
            <a:spLocks noGrp="1"/>
          </p:cNvSpPr>
          <p:nvPr>
            <p:ph sz="half" idx="4"/>
          </p:nvPr>
        </p:nvSpPr>
        <p:spPr/>
        <p:txBody>
          <a:bodyPr/>
          <a:lstStyle/>
          <a:p>
            <a:r>
              <a:t>1. 智能材料与结构的研究趋势主要集中在以下几个方面：智能材料的微型化和集成化、智能结构的轻量化和高性能化、智能结构的自感知和自修复能力的提高、智能结构的智能控制与优化。</a:t>
            </a:r>
          </a:p>
          <a:p>
            <a:r>
              <a:t>2. 智能材料与结构的研究将继续保持快速发展的态势，有望在未来几年内取得更大的突破，并将在更多的领域得到应用。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智能材料与结构概述</a:t>
            </a:r>
          </a:p>
        </p:txBody>
      </p:sp>
      <p:sp>
        <p:nvSpPr>
          <p:cNvPr id="3" name="Text Placeholder 2"/>
          <p:cNvSpPr>
            <a:spLocks noGrp="1"/>
          </p:cNvSpPr>
          <p:nvPr>
            <p:ph type="body" idx="1"/>
          </p:nvPr>
        </p:nvSpPr>
        <p:spPr/>
        <p:txBody>
          <a:bodyPr/>
          <a:lstStyle/>
          <a:p>
            <a:r>
              <a:t>智能材料与结构的研究意义</a:t>
            </a:r>
          </a:p>
        </p:txBody>
      </p:sp>
      <p:sp>
        <p:nvSpPr>
          <p:cNvPr id="4" name="Content Placeholder 3"/>
          <p:cNvSpPr>
            <a:spLocks noGrp="1"/>
          </p:cNvSpPr>
          <p:nvPr>
            <p:ph sz="half" idx="2"/>
          </p:nvPr>
        </p:nvSpPr>
        <p:spPr/>
        <p:txBody>
          <a:bodyPr/>
          <a:lstStyle/>
          <a:p>
            <a:r>
              <a:t>1. 智能材料与结构的研究具有重大的科学意义和工程价值。</a:t>
            </a:r>
          </a:p>
          <a:p>
            <a:r>
              <a:t>2. 智能材料与结构的研究将推动新材料、新结构和新控制方法的发展，为新一代智能产品和智能系统的发展奠定基础。</a:t>
            </a:r>
          </a:p>
          <a:p>
            <a:r>
              <a:t>3. 智能材料与结构的研究将对人类社会的可持续发展产生积极的影响。</a:t>
            </a:r>
          </a:p>
        </p:txBody>
      </p:sp>
      <p:sp>
        <p:nvSpPr>
          <p:cNvPr id="5" name="Text Placeholder 4"/>
          <p:cNvSpPr>
            <a:spLocks noGrp="1"/>
          </p:cNvSpPr>
          <p:nvPr>
            <p:ph type="body" idx="3"/>
          </p:nvPr>
        </p:nvSpPr>
        <p:spPr/>
        <p:txBody>
          <a:bodyPr/>
          <a:lstStyle/>
          <a:p>
            <a:r>
              <a:t>智能材料与结构的研究挑战</a:t>
            </a:r>
          </a:p>
        </p:txBody>
      </p:sp>
      <p:sp>
        <p:nvSpPr>
          <p:cNvPr id="6" name="Content Placeholder 5"/>
          <p:cNvSpPr>
            <a:spLocks noGrp="1"/>
          </p:cNvSpPr>
          <p:nvPr>
            <p:ph sz="half" idx="4"/>
          </p:nvPr>
        </p:nvSpPr>
        <p:spPr/>
        <p:txBody>
          <a:bodyPr/>
          <a:lstStyle/>
          <a:p>
            <a:r>
              <a:t>1. 智能材料与结构的研究面临着许多挑战，如智能材料的制备难度大、智能结构的设计复杂、智能结构的控制难度大等。</a:t>
            </a:r>
          </a:p>
          <a:p>
            <a:r>
              <a:t>2. 智能材料与结构的研究需要多学科的协同合作，包括材料学、力学、电子学、控制理论等。</a:t>
            </a:r>
          </a:p>
          <a:p>
            <a:r>
              <a:t>3. 智能材料与结构的研究需要长期、持续的投入，以克服技术难关并实现智能材料与结构的广泛应用。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智能材料与结构分类和应用</a:t>
            </a:r>
          </a:p>
        </p:txBody>
      </p:sp>
      <p:sp>
        <p:nvSpPr>
          <p:cNvPr id="3" name="Subtitle 2"/>
          <p:cNvSpPr>
            <a:spLocks noGrp="1"/>
          </p:cNvSpPr>
          <p:nvPr>
            <p:ph type="subTitle" idx="1"/>
          </p:nvPr>
        </p:nvSpPr>
        <p:spPr/>
        <p:txBody>
          <a:bodyPr/>
          <a:lstStyle/>
          <a:p>
            <a:r>
              <a:t>智能材料与结构的研究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智能材料与结构分类和应用</a:t>
            </a:r>
          </a:p>
        </p:txBody>
      </p:sp>
      <p:sp>
        <p:nvSpPr>
          <p:cNvPr id="3" name="Text Placeholder 2"/>
          <p:cNvSpPr>
            <a:spLocks noGrp="1"/>
          </p:cNvSpPr>
          <p:nvPr>
            <p:ph type="body" idx="1"/>
          </p:nvPr>
        </p:nvSpPr>
        <p:spPr/>
        <p:txBody>
          <a:bodyPr/>
          <a:lstStyle/>
          <a:p>
            <a:r>
              <a:t>自修复材料：</a:t>
            </a:r>
          </a:p>
        </p:txBody>
      </p:sp>
      <p:sp>
        <p:nvSpPr>
          <p:cNvPr id="4" name="Content Placeholder 3"/>
          <p:cNvSpPr>
            <a:spLocks noGrp="1"/>
          </p:cNvSpPr>
          <p:nvPr>
            <p:ph sz="half" idx="2"/>
          </p:nvPr>
        </p:nvSpPr>
        <p:spPr/>
        <p:txBody>
          <a:bodyPr/>
          <a:lstStyle/>
          <a:p>
            <a:r>
              <a:t>1. 自修复材料是指具有能够自我修复损伤或缺陷的材料，是一种具有智能和自我修复能力的新型材料。</a:t>
            </a:r>
          </a:p>
          <a:p>
            <a:r>
              <a:t>2. 自修复材料的损伤修复机制主要有：内在修复、外源修复和复合修复三种。</a:t>
            </a:r>
          </a:p>
          <a:p>
            <a:r>
              <a:t>3. 自修复材料具有广阔的应用前景，如航空航天、汽车、建筑、医疗等领域。</a:t>
            </a:r>
          </a:p>
        </p:txBody>
      </p:sp>
      <p:sp>
        <p:nvSpPr>
          <p:cNvPr id="5" name="Text Placeholder 4"/>
          <p:cNvSpPr>
            <a:spLocks noGrp="1"/>
          </p:cNvSpPr>
          <p:nvPr>
            <p:ph type="body" idx="3"/>
          </p:nvPr>
        </p:nvSpPr>
        <p:spPr/>
        <p:txBody>
          <a:bodyPr/>
          <a:lstStyle/>
          <a:p>
            <a:r>
              <a:t>形状记忆材料：</a:t>
            </a:r>
          </a:p>
        </p:txBody>
      </p:sp>
      <p:sp>
        <p:nvSpPr>
          <p:cNvPr id="6" name="Content Placeholder 5"/>
          <p:cNvSpPr>
            <a:spLocks noGrp="1"/>
          </p:cNvSpPr>
          <p:nvPr>
            <p:ph sz="half" idx="4"/>
          </p:nvPr>
        </p:nvSpPr>
        <p:spPr/>
        <p:txBody>
          <a:bodyPr/>
          <a:lstStyle/>
          <a:p>
            <a:r>
              <a:t>1. 形状记忆材料是指能够在一定温度或应力条件下恢复其原始形状的材料。</a:t>
            </a:r>
          </a:p>
          <a:p>
            <a:r>
              <a:t>2. 形状记忆材料的典型代表是形状记忆合金，如镍钛合金、铜锌合金等。</a:t>
            </a:r>
          </a:p>
          <a:p>
            <a:r>
              <a:t>3. 形状记忆材料具有广泛的应用，如医疗器械、航天器件、汽车零部件等。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智能材料与结构分类和应用</a:t>
            </a:r>
          </a:p>
        </p:txBody>
      </p:sp>
      <p:sp>
        <p:nvSpPr>
          <p:cNvPr id="3" name="Text Placeholder 2"/>
          <p:cNvSpPr>
            <a:spLocks noGrp="1"/>
          </p:cNvSpPr>
          <p:nvPr>
            <p:ph type="body" idx="1"/>
          </p:nvPr>
        </p:nvSpPr>
        <p:spPr/>
        <p:txBody>
          <a:bodyPr/>
          <a:lstStyle/>
          <a:p>
            <a:r>
              <a:t>压电材料：</a:t>
            </a:r>
          </a:p>
        </p:txBody>
      </p:sp>
      <p:sp>
        <p:nvSpPr>
          <p:cNvPr id="4" name="Content Placeholder 3"/>
          <p:cNvSpPr>
            <a:spLocks noGrp="1"/>
          </p:cNvSpPr>
          <p:nvPr>
            <p:ph sz="half" idx="2"/>
          </p:nvPr>
        </p:nvSpPr>
        <p:spPr/>
        <p:txBody>
          <a:bodyPr/>
          <a:lstStyle/>
          <a:p>
            <a:r>
              <a:t>1. 压电材料是指在机械应力作用下能够产生电极化的材料，或在电场作用下产生机械应变的材料。</a:t>
            </a:r>
          </a:p>
          <a:p>
            <a:r>
              <a:t>2. 压电材料的典型代表是压电陶瓷，如钛酸钡、锆钛酸铅等。</a:t>
            </a:r>
          </a:p>
          <a:p>
            <a:r>
              <a:t>3. 压电材料具有广泛的应用，如传感器、执行器、超声波器件等。</a:t>
            </a:r>
          </a:p>
        </p:txBody>
      </p:sp>
      <p:sp>
        <p:nvSpPr>
          <p:cNvPr id="5" name="Text Placeholder 4"/>
          <p:cNvSpPr>
            <a:spLocks noGrp="1"/>
          </p:cNvSpPr>
          <p:nvPr>
            <p:ph type="body" idx="3"/>
          </p:nvPr>
        </p:nvSpPr>
        <p:spPr/>
        <p:txBody>
          <a:bodyPr/>
          <a:lstStyle/>
          <a:p>
            <a:r>
              <a:t>变色材料：</a:t>
            </a:r>
          </a:p>
        </p:txBody>
      </p:sp>
      <p:sp>
        <p:nvSpPr>
          <p:cNvPr id="6" name="Content Placeholder 5"/>
          <p:cNvSpPr>
            <a:spLocks noGrp="1"/>
          </p:cNvSpPr>
          <p:nvPr>
            <p:ph sz="half" idx="4"/>
          </p:nvPr>
        </p:nvSpPr>
        <p:spPr/>
        <p:txBody>
          <a:bodyPr/>
          <a:lstStyle/>
          <a:p>
            <a:r>
              <a:t>1. 变色材料是指能够随着外界环境的变化而改变颜色的材料。</a:t>
            </a:r>
          </a:p>
          <a:p>
            <a:r>
              <a:t>2. 变色材料的典型代表是液晶材料、电致变色材料、热致变色材料等。</a:t>
            </a:r>
          </a:p>
          <a:p>
            <a:r>
              <a:t>3. 变色材料具有广泛的应用，如显示器、光学器件、建筑材料等。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智能材料与结构分类和应用</a:t>
            </a:r>
          </a:p>
        </p:txBody>
      </p:sp>
      <p:sp>
        <p:nvSpPr>
          <p:cNvPr id="3" name="Text Placeholder 2"/>
          <p:cNvSpPr>
            <a:spLocks noGrp="1"/>
          </p:cNvSpPr>
          <p:nvPr>
            <p:ph type="body" idx="1"/>
          </p:nvPr>
        </p:nvSpPr>
        <p:spPr/>
        <p:txBody>
          <a:bodyPr/>
          <a:lstStyle/>
          <a:p>
            <a:r>
              <a:t>智能复合材料：</a:t>
            </a:r>
          </a:p>
        </p:txBody>
      </p:sp>
      <p:sp>
        <p:nvSpPr>
          <p:cNvPr id="4" name="Content Placeholder 3"/>
          <p:cNvSpPr>
            <a:spLocks noGrp="1"/>
          </p:cNvSpPr>
          <p:nvPr>
            <p:ph sz="half" idx="2"/>
          </p:nvPr>
        </p:nvSpPr>
        <p:spPr/>
        <p:txBody>
          <a:bodyPr/>
          <a:lstStyle/>
          <a:p>
            <a:r>
              <a:t>1. 智能复合材料是指将智能材料与传统材料复合而成的材料。</a:t>
            </a:r>
          </a:p>
          <a:p>
            <a:r>
              <a:t>2. 智能复合材料不仅具有传统材料的性能，还具有智能材料的智能功能。</a:t>
            </a:r>
          </a:p>
          <a:p>
            <a:r>
              <a:t>3. 智能复合材料具有广泛的应用，如航空航天、汽车、电子、医疗等领域。</a:t>
            </a:r>
          </a:p>
        </p:txBody>
      </p:sp>
      <p:sp>
        <p:nvSpPr>
          <p:cNvPr id="5" name="Text Placeholder 4"/>
          <p:cNvSpPr>
            <a:spLocks noGrp="1"/>
          </p:cNvSpPr>
          <p:nvPr>
            <p:ph type="body" idx="3"/>
          </p:nvPr>
        </p:nvSpPr>
        <p:spPr/>
        <p:txBody>
          <a:bodyPr/>
          <a:lstStyle/>
          <a:p>
            <a:r>
              <a:t>自感知材料：</a:t>
            </a:r>
          </a:p>
        </p:txBody>
      </p:sp>
      <p:sp>
        <p:nvSpPr>
          <p:cNvPr id="6" name="Content Placeholder 5"/>
          <p:cNvSpPr>
            <a:spLocks noGrp="1"/>
          </p:cNvSpPr>
          <p:nvPr>
            <p:ph sz="half" idx="4"/>
          </p:nvPr>
        </p:nvSpPr>
        <p:spPr/>
        <p:txBody>
          <a:bodyPr/>
          <a:lstStyle/>
          <a:p>
            <a:r>
              <a:t>1. 自感知材料是指能够感知自身状态或周围环境的变化并做出相应反应的材料。</a:t>
            </a:r>
          </a:p>
          <a:p>
            <a:r>
              <a:t>2. 自感知材料的典型代表是光纤传感器、应变传感器、温度传感器等。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智能结构与自适应结构</a:t>
            </a:r>
          </a:p>
        </p:txBody>
      </p:sp>
      <p:sp>
        <p:nvSpPr>
          <p:cNvPr id="3" name="Subtitle 2"/>
          <p:cNvSpPr>
            <a:spLocks noGrp="1"/>
          </p:cNvSpPr>
          <p:nvPr>
            <p:ph type="subTitle" idx="1"/>
          </p:nvPr>
        </p:nvSpPr>
        <p:spPr/>
        <p:txBody>
          <a:bodyPr/>
          <a:lstStyle/>
          <a:p>
            <a:r>
              <a:t>智能材料与结构的研究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智能结构与自适应结构</a:t>
            </a:r>
          </a:p>
        </p:txBody>
      </p:sp>
      <p:sp>
        <p:nvSpPr>
          <p:cNvPr id="3" name="Text Placeholder 2"/>
          <p:cNvSpPr>
            <a:spLocks noGrp="1"/>
          </p:cNvSpPr>
          <p:nvPr>
            <p:ph type="body" idx="1"/>
          </p:nvPr>
        </p:nvSpPr>
        <p:spPr/>
        <p:txBody>
          <a:bodyPr/>
          <a:lstStyle/>
          <a:p>
            <a:r>
              <a:t>智能结构</a:t>
            </a:r>
          </a:p>
        </p:txBody>
      </p:sp>
      <p:sp>
        <p:nvSpPr>
          <p:cNvPr id="4" name="Content Placeholder 3"/>
          <p:cNvSpPr>
            <a:spLocks noGrp="1"/>
          </p:cNvSpPr>
          <p:nvPr>
            <p:ph sz="half" idx="2"/>
          </p:nvPr>
        </p:nvSpPr>
        <p:spPr/>
        <p:txBody>
          <a:bodyPr/>
          <a:lstStyle/>
          <a:p>
            <a:r>
              <a:t>1. 智能结构是指能够感知环境变化并做出相应反应的结构系统，它集成了传感器、执行器和控制系统，能够实现自感知、自诊断和自适应。</a:t>
            </a:r>
          </a:p>
          <a:p>
            <a:r>
              <a:t>2. 智能结构具有感知外界环境变化、处理信息、做出决策、执行动作的能力，能够提高结构的安全性、可靠性和使用寿命。</a:t>
            </a:r>
          </a:p>
          <a:p>
            <a:r>
              <a:t>3. 智能结构在航空航天、土木工程、机械工程等领域具有广泛的应用前景，可以用于飞机机翼、桥梁、建筑物等结构的健康监测、故障诊断和主动控制。</a:t>
            </a:r>
          </a:p>
        </p:txBody>
      </p:sp>
      <p:sp>
        <p:nvSpPr>
          <p:cNvPr id="5" name="Text Placeholder 4"/>
          <p:cNvSpPr>
            <a:spLocks noGrp="1"/>
          </p:cNvSpPr>
          <p:nvPr>
            <p:ph type="body" idx="3"/>
          </p:nvPr>
        </p:nvSpPr>
        <p:spPr/>
        <p:txBody>
          <a:bodyPr/>
          <a:lstStyle/>
          <a:p>
            <a:r>
              <a:t>自适应结构</a:t>
            </a:r>
          </a:p>
        </p:txBody>
      </p:sp>
      <p:sp>
        <p:nvSpPr>
          <p:cNvPr id="6" name="Content Placeholder 5"/>
          <p:cNvSpPr>
            <a:spLocks noGrp="1"/>
          </p:cNvSpPr>
          <p:nvPr>
            <p:ph sz="half" idx="4"/>
          </p:nvPr>
        </p:nvSpPr>
        <p:spPr/>
        <p:txBody>
          <a:bodyPr/>
          <a:lstStyle/>
          <a:p>
            <a:r>
              <a:t>1. 自适应结构是指能够根据环境变化自动调整自身结构或性能的结构系统，它具有自感知、自学习和自适应能力，能够实时优化结构的性能和行为。</a:t>
            </a:r>
          </a:p>
          <a:p>
            <a:r>
              <a:t>2. 自适应结构通过改变结构的几何形状、材料性能或连接方式来实现自适应，可以提高结构的稳定性、抗震性、抗风性和耐久性。</a:t>
            </a:r>
          </a:p>
          <a:p>
            <a:r>
              <a:t>3. 自适应结构在航空航天、土木工程、机械工程等领域具有广泛的应用前景，可以用于飞机机翼、桥梁、建筑物等结构的主动控制、振动抑制和故障诊断。</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智能材料与结构设计</a:t>
            </a:r>
          </a:p>
        </p:txBody>
      </p:sp>
      <p:sp>
        <p:nvSpPr>
          <p:cNvPr id="3" name="Subtitle 2"/>
          <p:cNvSpPr>
            <a:spLocks noGrp="1"/>
          </p:cNvSpPr>
          <p:nvPr>
            <p:ph type="subTitle" idx="1"/>
          </p:nvPr>
        </p:nvSpPr>
        <p:spPr/>
        <p:txBody>
          <a:bodyPr/>
          <a:lstStyle/>
          <a:p>
            <a:r>
              <a:t>智能材料与结构的研究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智能材料与结构设计</a:t>
            </a:r>
          </a:p>
        </p:txBody>
      </p:sp>
      <p:sp>
        <p:nvSpPr>
          <p:cNvPr id="3" name="Content Placeholder 2"/>
          <p:cNvSpPr>
            <a:spLocks noGrp="1"/>
          </p:cNvSpPr>
          <p:nvPr>
            <p:ph sz="half" idx="2"/>
          </p:nvPr>
        </p:nvSpPr>
        <p:spPr/>
        <p:txBody>
          <a:bodyPr/>
          <a:lstStyle/>
          <a:p>
            <a:r>
              <a:t>1. 智能材料的概念与分类：智能材料是指能够对外部环境刺激作出可逆响应的材料，包括压电材料、热致变色材料、形状记忆合金等。</a:t>
            </a:r>
          </a:p>
          <a:p>
            <a:r>
              <a:t>2. 智能材料的特性与应用：智能材料具有多种独特的特性，如压电效应、热致变色效应、形状记忆效应等，这些特性使其在传感器、执行器、医疗器械等领域具有广泛的应用前景。</a:t>
            </a:r>
          </a:p>
          <a:p>
            <a:r>
              <a:t>3. 智能结构的概念与分类：智能结构是指能够感知环境变化并做出响应的结构，包括主动控制结构、自适应结构、智能复合材料结构等。</a:t>
            </a:r>
          </a:p>
        </p:txBody>
      </p:sp>
      <p:sp>
        <p:nvSpPr>
          <p:cNvPr id="4" name="Text Placeholder 3"/>
          <p:cNvSpPr>
            <a:spLocks noGrp="1"/>
          </p:cNvSpPr>
          <p:nvPr>
            <p:ph type="body" idx="3"/>
          </p:nvPr>
        </p:nvSpPr>
        <p:spPr/>
        <p:txBody>
          <a:bodyPr/>
          <a:lstStyle/>
          <a:p>
            <a:r>
              <a:t>智能材料与结构设计方法</a:t>
            </a:r>
          </a:p>
        </p:txBody>
      </p:sp>
      <p:sp>
        <p:nvSpPr>
          <p:cNvPr id="5" name="Content Placeholder 4"/>
          <p:cNvSpPr>
            <a:spLocks noGrp="1"/>
          </p:cNvSpPr>
          <p:nvPr>
            <p:ph sz="half" idx="4"/>
          </p:nvPr>
        </p:nvSpPr>
        <p:spPr/>
        <p:txBody>
          <a:bodyPr/>
          <a:lstStyle/>
          <a:p>
            <a:r>
              <a:t>1. 基于压电材料的智能结构设计：压电材料具有压电效应，即在受到机械应力时会产生电荷，而当施加电场时又会产生机械应变，这种特性使其可以被用作传感器和执行器。</a:t>
            </a:r>
          </a:p>
          <a:p>
            <a:r>
              <a:t>2. 基于形状记忆合金的智能结构设计：形状记忆合金具有形状记忆效应，即在加热到一定温度时会恢复到其原始形状，这种特性使其可以被用作执行器和自适应结构。</a:t>
            </a:r>
          </a:p>
          <a:p>
            <a:r>
              <a:t>3. 基于智能复合材料的智能结构设计：智能复合材料是指在复合材料中加入智能材料，使其具有智能特性，这种材料可以被用作传感器、执行器和自适应结构。</a:t>
            </a:r>
          </a:p>
        </p:txBody>
      </p:sp>
      <p:sp>
        <p:nvSpPr>
          <p:cNvPr id="6" name="Text Placeholder 5"/>
          <p:cNvSpPr>
            <a:spLocks noGrp="1"/>
          </p:cNvSpPr>
          <p:nvPr>
            <p:ph type="body" idx="1"/>
          </p:nvPr>
        </p:nvSpPr>
        <p:spPr/>
        <p:txBody>
          <a:bodyPr/>
          <a:lstStyle/>
          <a:p>
            <a:r>
              <a:t>智能材料与结构设计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智能材料与结构设计</a:t>
            </a:r>
          </a:p>
        </p:txBody>
      </p:sp>
      <p:sp>
        <p:nvSpPr>
          <p:cNvPr id="3" name="Content Placeholder 2"/>
          <p:cNvSpPr>
            <a:spLocks noGrp="1"/>
          </p:cNvSpPr>
          <p:nvPr>
            <p:ph sz="half" idx="2"/>
          </p:nvPr>
        </p:nvSpPr>
        <p:spPr/>
        <p:txBody>
          <a:bodyPr/>
          <a:lstStyle/>
          <a:p>
            <a:r>
              <a:t>1. 智能材料与结构在航空航天领域的应用：智能材料与结构在航空航天领域具有广泛的应用前景，如可用于制造飞机机翼、发动机叶片等部件，以提高飞机的性能和安全性。</a:t>
            </a:r>
          </a:p>
          <a:p>
            <a:r>
              <a:t>2. 智能材料与结构在土木工程领域的应用：智能材料与结构在土木工程领域也具有广泛的应用前景，如可用于制造智能桥梁、智能建筑等，以提高结构的安全性和耐久性。</a:t>
            </a:r>
          </a:p>
          <a:p>
            <a:r>
              <a:t>3. 智能材料与结构在生物医学领域的应用：智能材料与结构在生物医学领域也具有广泛的应用前景，如可用于制造智能药物释放系统、智能假肢等，以提高医疗器械的性能和安全性。</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智能材料与结构的应用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https://d.book118.com/675033034134011120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智能材料与结构概述</vt:lpstr>
      <vt:lpstr> 智能材料与结构概述</vt:lpstr>
      <vt:lpstr> 智能材料与结构概述</vt:lpstr>
      <vt:lpstr> 智能材料与结构概述</vt:lpstr>
      <vt:lpstr> 智能材料与结构分类和应用</vt:lpstr>
      <vt:lpstr> 智能材料与结构分类和应用</vt:lpstr>
      <vt:lpstr> 智能材料与结构分类和应用</vt:lpstr>
      <vt:lpstr> 智能材料与结构分类和应用</vt:lpstr>
      <vt:lpstr> 智能结构与自适应结构</vt:lpstr>
      <vt:lpstr> 智能结构与自适应结构</vt:lpstr>
      <vt:lpstr> 智能材料与结构设计</vt:lpstr>
      <vt:lpstr> 智能材料与结构设计</vt:lpstr>
      <vt:lpstr> 智能材料与结构设计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2024-09-22T22:22:28.978</cp:lastPrinted>
  <dcterms:created xsi:type="dcterms:W3CDTF">2024-09-22T14:22:29Z</dcterms:created>
  <dcterms:modified xsi:type="dcterms:W3CDTF">2024-09-22T14:22:31Z</dcterms:modified>
</cp:coreProperties>
</file>