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EEA8F4-FC15-435F-B264-21EF17145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BFF59-B54A-45FA-8437-58A9919B2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2BEEC6-EF71-4B70-9B27-55CE9BCF3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2E2DB4-FCAE-46CD-82CA-292F33288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F657608-FD74-441F-A419-4A238F7B0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A75254-5E19-4FE3-BE6F-36C51F884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85A925-54AB-4427-9F0F-C39B3373AA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C3FD6F-EF27-4679-80B8-DF36155E4B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E541C3-4D66-4530-B1EA-C861B0A3A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62C9D2-DB34-4EDA-8EB8-A959FB8BE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C1E478-6B4D-4AC7-A29C-4CB719F91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033110111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安全文化建设对脚手架操作的重要影响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安全文化建设概述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脚手架操作中的安全问题及原因分析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安全文化建设在脚手架操作中的应用与实践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安全文化建设对脚手架操作的影响与意义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加强安全文化建设的措施与建议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降低事故风险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0406" b="2040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2375" b="22375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通过安全文化建设，增强脚手架操作人员的安全意识，使其充分认识到安全操作的重要性。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通过规范脚手架操作行为，减少因操作不当引发的事故风险，保障施工现场安全。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加强安全文化建设有助于提升企业的安全管理水平，展示企业对社会和员工的责任感。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脚手架操作现状分析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安全文化建设措施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实施效果评估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未来改进方向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介绍针对脚手架操作的安全文化建设措施，包括安全培训、安全制度、安全监管等方面。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对目前脚手架操作中存在的不安全因素和事故隐患进行梳理和分析。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提出针对脚手架操作安全文化建设的未来改进方向和建议，以持续提高安全管理水平。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对安全文化建设措施在脚手架操作中的实施效果进行评估，包括事故率、违章率等指标的改善情况。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安全文化建设概述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安全文化的内涵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安全文化的定义与内涵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安全文化涵盖了安全意识、安全知识、安全技能、安全制度、安全环境等多个方面，强调以人为本，预防为主，全员参与，持续改进。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安全文化是指企业、组织或个人在生产、生活等活动中形成的关于安全的思想、观念、行为方式及其物质表现的总和。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规范安全行为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安全文化可以引导员工养成正确的安全行为习惯，减少违章操作和事故的发生。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营造安全氛围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良好的安全文化可以营造出浓厚的安全氛围，使员工在潜移默化中接受安全教育，提高安全防范能力。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提升安全意识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通过安全文化建设，可以强化员工的安全意识，使其充分认识到安全工作的重要性，自觉遵守安全规章制度。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安全文化建设的重要性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安全文化建设的目标与任务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安全文化建设的目标与任务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任务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制定安全文化建设规划，明确建设目标、步骤和措施；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加强安全宣传教育，提高员工的安全意识和技能；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2167" r="2216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完善安全规章制度，规范员工的安全行为；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开展安全文化活动，营造良好的安全氛围；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建立安全文化评价机制，持续改进安全文化建设。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安全文化建设的目标与任务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脚手架操作中的安全问题及原因分析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脚手架搭建不规范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使用不合格材料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操作人员无证上岗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安全防护措施不到位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脚手架操作中的常见安全问题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包括基础不坚实、立杆间距过大、横杆缺失或固定不牢等问题。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未经专业培训或未取得相应资格证书的人员进行脚手架操作。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如使用破损、变形或老化的钢管、扣件等。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如未设置安全网、安全栏杆、安全门等防护措施，或防护措施不符合规范要求。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包括安全管理制度不完善、安全责任制未落实、安全检查走过场等。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管理不到位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042" r="16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监管不力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操作人员缺乏必要的安全知识和操作技能，对脚手架操作规范和安全要求不了解。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相关部门对脚手架操作安全监管不力，导致违章操作和事故隐患得不到及时纠正和处理。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安全问题产生的原因分析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https://d.book118.com/675033110111011103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2024-09-12T14:37:52.342</cp:lastPrinted>
  <dcterms:created xsi:type="dcterms:W3CDTF">2024-09-12T06:37:52Z</dcterms:created>
  <dcterms:modified xsi:type="dcterms:W3CDTF">2024-09-12T06:37:54Z</dcterms:modified>
</cp:coreProperties>
</file>