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5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9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C142E-5C78-4902-86AB-99DA14F09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B63E9-DD8A-4D9E-8655-52B3D98E0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5EC59-C842-4C7F-ABA3-4173F3280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A8896-2D7B-4CA0-B466-4FA0D6D5F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11630-766E-4EFA-B2B1-91F1879B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3ADE60-34CF-4ACF-B742-B25141E2A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1321C8-EE01-4CB8-8A07-B486F0A40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EEE00-C876-4BDD-9206-DFA02868B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179C2-F8F8-48F0-9813-8DB0FA20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D7527-0056-4F80-92B6-C80296D5C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C60F6-924A-440C-AAAD-E2FD578C0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241" r:id="rId2"/>
    <p:sldLayoutId id="2147498242" r:id="rId3"/>
    <p:sldLayoutId id="2147498243" r:id="rId4"/>
    <p:sldLayoutId id="2147498244" r:id="rId5"/>
    <p:sldLayoutId id="2147498245" r:id="rId6"/>
    <p:sldLayoutId id="2147498246" r:id="rId7"/>
    <p:sldLayoutId id="2147498247" r:id="rId8"/>
    <p:sldLayoutId id="2147498248" r:id="rId9"/>
    <p:sldLayoutId id="2147498249" r:id="rId10"/>
    <p:sldLayoutId id="214749825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34204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《前列腺增生护理》PPT课件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前列腺增生的概述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前列腺增生患者的家庭护理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前列腺增生患者的护理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前列腺增生患者的自我管理与教育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前列腺增生的概述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定义与发病机制</a:t>
            </a:r>
            <a:endParaRPr lang="zh-CN" altLang="en-US"/>
          </a:p>
        </p:txBody>
      </p:sp>
      <p:sp>
        <p:nvSpPr>
          <p:cNvPr id="1048966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前列腺增生的定义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前列腺增生的发病机制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前列腺增生的病理生理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前列腺增生的临床表现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临床表现与诊断方法</a:t>
            </a:r>
            <a:endParaRPr lang="zh-CN" altLang="en-US"/>
          </a:p>
        </p:txBody>
      </p:sp>
      <p:sp>
        <p:nvSpPr>
          <p:cNvPr id="1049026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962465" y="2086202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8" name="矩形 48"/>
          <p:cNvSpPr/>
          <p:nvPr>
            <p:custDataLst>
              <p:tags r:id="rId3"/>
            </p:custDataLst>
          </p:nvPr>
        </p:nvSpPr>
        <p:spPr>
          <a:xfrm>
            <a:off x="838200" y="2586306"/>
            <a:ext cx="248442" cy="2503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52"/>
          <p:cNvSpPr txBox="1"/>
          <p:nvPr>
            <p:custDataLst>
              <p:tags r:id="rId4"/>
            </p:custDataLst>
          </p:nvPr>
        </p:nvSpPr>
        <p:spPr>
          <a:xfrm>
            <a:off x="1316376" y="2380417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临床表现：尿频、尿急、尿痛、尿不尽等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2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64835" y="2086202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20"/>
          <p:cNvSpPr/>
          <p:nvPr>
            <p:custDataLst>
              <p:tags r:id="rId6"/>
            </p:custDataLst>
          </p:nvPr>
        </p:nvSpPr>
        <p:spPr>
          <a:xfrm>
            <a:off x="6340570" y="2586306"/>
            <a:ext cx="248442" cy="250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3"/>
          <p:cNvSpPr txBox="1"/>
          <p:nvPr>
            <p:custDataLst>
              <p:tags r:id="rId7"/>
            </p:custDataLst>
          </p:nvPr>
        </p:nvSpPr>
        <p:spPr>
          <a:xfrm>
            <a:off x="6818746" y="2380417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诊断方法：直肠指检、B超检查、尿流率检查等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治疗方法及效果评估</a:t>
            </a:r>
            <a:endParaRPr lang="zh-CN" altLang="en-US"/>
          </a:p>
        </p:txBody>
      </p:sp>
      <p:sp>
        <p:nvSpPr>
          <p:cNvPr id="1049074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治疗方法：药物治疗、手术治疗、物理治疗等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效果评估：根据患者的症状改善、生活质量提高等方面进行评估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注意事项：选择合适的治疗方法，注意观察病情变化，及时调整治疗方案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预后：多数患者经过治疗后症状得到缓解，生活质量得到提高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前列腺增生患者的护理</a:t>
            </a:r>
            <a:endParaRPr lang="zh-CN" altLang="en-US"/>
          </a:p>
        </p:txBody>
      </p:sp>
      <p:sp>
        <p:nvSpPr>
          <p:cNvPr id="10491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1049206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帮助患者正确认识前列腺增生，消除不必要的恐惧和焦虑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了解患者的心理状态，提供心理支持和安慰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鼓励患者积极配合治疗，增强信心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指导患者进行自我调节，保持情绪稳定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饮食护理</a:t>
            </a:r>
            <a:endParaRPr lang="zh-CN" altLang="en-US"/>
          </a:p>
        </p:txBody>
      </p:sp>
      <p:sp>
        <p:nvSpPr>
          <p:cNvPr id="1049258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增加水果和蔬菜的摄入，保持大便通畅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保持饮食均衡，摄入足够的营养素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避免过度饮酒和吸烟，减少刺激性食物的摄入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避免过度摄入高脂肪、高胆固醇的食物，如动物内脏、肥肉等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运动与休息指导</a:t>
            </a:r>
            <a:endParaRPr lang="zh-CN" altLang="en-US"/>
          </a:p>
        </p:txBody>
      </p:sp>
      <p:sp>
        <p:nvSpPr>
          <p:cNvPr id="10493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运动指导：鼓励患者进行适量的有氧运动，如散步、太极拳等，以增强体质，提高免疫力。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避免久坐：长时间久坐会导致前列腺充血，加重病情，因此应尽量避免长时间久坐。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保持心情愉悦：良好的心情有助于病情的恢复，患者应保持积极乐观的心态。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休息指导：告知患者避免过度劳累，保证充足的休息时间，有助于缓解前列腺增生的症状。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并发症预防与处理</a:t>
            </a:r>
            <a:endParaRPr lang="zh-CN" altLang="en-US"/>
          </a:p>
        </p:txBody>
      </p:sp>
      <p:sp>
        <p:nvSpPr>
          <p:cNvPr id="10494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预防措施：定期检查，及时发现并处理并发症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注意事项：注意观察病情变化，及时调整治疗方案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并发症预防与处理的重要性：提高患者生活质量，减少并发症的发生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处理方法：根据并发症类型采取相应治疗措施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前列腺增生患者的家庭护理</a:t>
            </a:r>
            <a:endParaRPr lang="zh-CN" altLang="en-US"/>
          </a:p>
        </p:txBody>
      </p:sp>
      <p:sp>
        <p:nvSpPr>
          <p:cNvPr id="10494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https://d.book118.com/675034204343011110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《前列腺增生护理》PPT课件</vt:lpstr>
      <vt:lpstr>目录</vt:lpstr>
      <vt:lpstr>添加章节标题</vt:lpstr>
      <vt:lpstr>前列腺增生的概述</vt:lpstr>
      <vt:lpstr>PowerPoint Presentation</vt:lpstr>
      <vt:lpstr>定义与发病机制</vt:lpstr>
      <vt:lpstr>临床表现与诊断方法</vt:lpstr>
      <vt:lpstr>治疗方法及效果评估</vt:lpstr>
      <vt:lpstr>前列腺增生患者的护理</vt:lpstr>
      <vt:lpstr>PowerPoint Presentation</vt:lpstr>
      <vt:lpstr>心理护理</vt:lpstr>
      <vt:lpstr>饮食护理</vt:lpstr>
      <vt:lpstr>运动与休息指导</vt:lpstr>
      <vt:lpstr>并发症预防与处理</vt:lpstr>
      <vt:lpstr>前列腺增生患者的家庭护理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2024-09-16T12:43:02.105</cp:lastPrinted>
  <dcterms:created xsi:type="dcterms:W3CDTF">2024-09-16T04:43:02Z</dcterms:created>
  <dcterms:modified xsi:type="dcterms:W3CDTF">2024-09-16T04:43:04Z</dcterms:modified>
</cp:coreProperties>
</file>