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96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49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32A07-D4A5-41DB-80BA-2C6EA9A2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D5136-CC60-4470-808A-EAAC8D86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9CDA1-DA4B-41F2-944D-EB3236FD6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0DFF8-40E7-4D47-B8DA-505E1A4D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7A0F94-1615-4F43-BEA8-8F30F7E5D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96441-42D0-404B-865F-EB2A3F49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95B5D-20AE-40B9-BF90-C0609C5F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791C4-6ABE-4BF8-8F47-26D81D89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1CF9F-5FAA-4353-AE8E-A7195E1E3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F93B4-8F2A-40CF-8748-09A3A5C93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37608-66E0-42F0-88D6-ACEFCF78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986" r:id="rId2"/>
    <p:sldLayoutId id="2147492987" r:id="rId3"/>
    <p:sldLayoutId id="2147492988" r:id="rId4"/>
    <p:sldLayoutId id="2147492989" r:id="rId5"/>
    <p:sldLayoutId id="2147492990" r:id="rId6"/>
    <p:sldLayoutId id="2147492991" r:id="rId7"/>
    <p:sldLayoutId id="2147492992" r:id="rId8"/>
    <p:sldLayoutId id="2147492993" r:id="rId9"/>
    <p:sldLayoutId id="2147492994" r:id="rId10"/>
    <p:sldLayoutId id="21474929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410203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阅读的重要性</a:t>
            </a: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思考的必要性</a:t>
            </a: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PPT班会课件的制作</a:t>
            </a: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PPT班会课件的演示</a:t>
            </a: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阅读和思考的结合</a:t>
            </a: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阅读的重要性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提高知识储备</a:t>
            </a:r>
          </a:p>
        </p:txBody>
      </p:sp>
      <p:sp>
        <p:nvSpPr>
          <p:cNvPr id="10488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阅读可以激发我们的想象力和创造力</a:t>
            </a:r>
          </a:p>
        </p:txBody>
      </p:sp>
      <p:sp>
        <p:nvSpPr>
          <p:cNvPr id="10489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阅读可以增加知识面，提高认知水平</a:t>
            </a:r>
          </a:p>
        </p:txBody>
      </p:sp>
      <p:sp>
        <p:nvSpPr>
          <p:cNvPr id="10489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阅读可以帮助我们更好地理解和掌握新知识</a:t>
            </a:r>
          </a:p>
        </p:txBody>
      </p:sp>
      <p:sp>
        <p:nvSpPr>
          <p:cNvPr id="10489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阅读可以提高我们的语言表达能力和写作能力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培养思维能力</a:t>
            </a:r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阅读能够培养我们的批判性思维能力，帮助我们更好地分析和评估信息。</a:t>
            </a: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阅读能够提高我们的认知能力，帮助我们更好地理解和解决问题。</a:t>
            </a: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阅读能够激发我们的想象力和创造力，帮助我们更好地创新和探索。</a:t>
            </a: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阅读能够提高我们的沟通能力和表达能力，帮助我们更好地与他人交流和合作。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增强语言表达能力</a:t>
            </a:r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阅读可以增强理解和表达能力，提高沟通效率</a:t>
            </a: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阅读可以培养逻辑思维能力，使表达更有条理和说服力</a:t>
            </a: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阅读可以提高词汇量，丰富语言表达</a:t>
            </a: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阅读可以学习到各种表达方式和技巧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https://d.book118.com/675041020344011101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目录</vt:lpstr>
      <vt:lpstr>阅读的重要性</vt:lpstr>
      <vt:lpstr>提高知识储备</vt:lpstr>
      <vt:lpstr>培养思维能力</vt:lpstr>
      <vt:lpstr>增强语言表达能力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2024-09-10T16:12:46.281</cp:lastPrinted>
  <dcterms:created xsi:type="dcterms:W3CDTF">2024-09-10T08:12:46Z</dcterms:created>
  <dcterms:modified xsi:type="dcterms:W3CDTF">2024-09-10T08:12:48Z</dcterms:modified>
</cp:coreProperties>
</file>