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4DCB4-2FA1-4D08-8BC6-FBBA723D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A1185-2B2A-425F-BB91-E0B8003D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27F38-B158-4013-A063-78388BA2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EFB22-3CDC-4410-8CBD-28B4C4DF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C98CD7-80AE-4F62-9001-EDF477F9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6A140-5FC4-4233-BE87-B326F41B8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57DD2-E8A9-45FE-ABAA-7DC13ED89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0959-8760-4A4A-8464-0900ED0D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8E153-5510-4D7D-84FE-178CC2F1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D50A2-68E2-49C6-8734-C7E443D2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17F5E-3A7D-44FF-9CA8-42747192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422131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感动我的故事书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故事背景与作者简介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故事中的感人元素分析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故事所传递的价值观探讨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故事中的艺术手法欣赏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个人感悟与启示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故事背景与作者简介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故事发生在20世纪初的中国农村，正值社会变革之际，新旧思想冲突激烈。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34" r="1003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814" b="98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875" b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以华北地区一个典型的小山村为背景，展现了当地自然风光和淳朴的民风。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描述了农村社会的贫困、落后以及村民们面对生活困境所展现出的坚韧和乐观精神。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故事发生背景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主要作品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除了《感动我的故事书》外，作者还创作了多部脍炙人口的长篇小说、中短篇小说和散文作品，被誉为当代文坛的佼佼者。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获得荣誉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作品曾获得多个重要文学奖项，包括茅盾文学奖、鲁迅文学奖等，对当代文学产生了深远影响。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本书作者是一位著名的当代作家，以其深刻的洞察力、细腻的笔触和对人性的深刻理解而广受读者喜爱。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作者生平及成就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作者在一次回乡之旅中，被家乡的风土人情和乡亲们的真实生活深深触动，决定以小说的形式记录下来，让更多的人了解农村的真实面貌和乡亲们的内心世界。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创作动机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旨在通过讲述一个充满温情和感动的乡村故事，唤起人们对乡村生活的关注和思考，传递出对人性、家庭、亲情和友情的深刻感悟。同时，也希望通过展现乡亲们在困境中不屈不挠的精神风貌，激励读者面对生活中的挑战时保持积极向上的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创作动机与目的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故事情节梳理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一个普通而善良的年轻人，经历了人生的起伏和挫折，最终成长为具有责任感和爱心的人。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配角1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主角的挚友，忠诚而勇敢，与主角共同经历了许多冒险和挑战。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配角2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一个神秘的长者，给主角提供了宝贵的指导和帮助，成为主角人生中的导师。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主要人物角色介绍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情节发展脉络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起初，主角生活在一个平静而和谐的小镇上，过着无忧无虑的生活。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然而，一场突如其来的灾难打破了小镇的宁静，主角被迫离开家乡，开始了一段充满艰辛的旅程。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在旅程中，主角结识了挚友和神秘长者，与他们共同面对困难，逐渐成长为有担当的人。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最终，主角成功拯救了家乡，也找到了自己的人生价值和追求。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主角在旅程中遇到的最大挑战是与一伙邪恶势力的斗争。在这场斗争中，主角和挚友们充分展现了他们的勇气、智慧和团结精神。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在这场斗争中，主角不仅拯救了家乡，还找到了自己的人生信仰和目标，成为了一个更加成熟和坚强的人。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经过一番激战，主角和挚友们终于战胜了邪恶势力，揭示了背后的阴谋，为家乡带来了和平与安宁。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高潮部分回顾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故事中的感人元素分析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故事中父母对子女的无私奉献，子女对父母的感恩和回报，都体现了亲情的深厚和伟大。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朋友之间的信任、支持和帮助，是故事中常见的感人元素之一。朋友间的默契和相互扶持，让人们感受到友情的可贵。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故事中展现的纯真、执着、牺牲和包容的爱情，让人们感受到爱情的美好和力量。无论是青涩的初恋还是长久的婚姻，爱情都是故事中最能打动人心的部分。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亲情、友情、爱情等情感展现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勇敢、坚持、付出等品质体现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故事中的人物为了他人或集体利益而付出的努力和牺牲，让人们感受到爱的无私和奉献的伟大。他们不计较个人得失，甘愿为他人付出，这种付出的精神感动着读者。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故事中的人物面对困难时所表现出的勇气和决心，让人们感受到内心的强大和坚韧。他们敢于面对挑战，敢于追求梦想，这种勇敢的精神激励着读者。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故事中的人物在追求目标的过程中所表现出的坚持和毅力，让人们感受到成功的来之不易。他们不怕失败，不怕挫折，坚持不懈地努力着，这种坚持的精神鼓舞着读者。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https://d.book118.com/675042213123011104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2024-09-14T02:36:27.507</cp:lastPrinted>
  <dcterms:created xsi:type="dcterms:W3CDTF">2024-09-13T18:36:27Z</dcterms:created>
  <dcterms:modified xsi:type="dcterms:W3CDTF">2024-09-13T18:36:29Z</dcterms:modified>
</cp:coreProperties>
</file>