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VNHWMP+MS-UIGothic"/>
      <p:regular r:id="rId18"/>
    </p:embeddedFont>
    <p:embeddedFont>
      <p:font typeface="TTVNOV+TORBDP+ArialMT"/>
      <p:regular r:id="rId19"/>
    </p:embeddedFont>
    <p:embeddedFont>
      <p:font typeface="HCOAAU+LBUIIV+MicrosoftYaHei-Bold"/>
      <p:regular r:id="rId20"/>
    </p:embeddedFont>
    <p:embeddedFont>
      <p:font typeface="PFSWUJ+DRODUJ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7C8F2-1D5D-4295-AFF9-6AF2A1FBA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390EC-4B6D-450E-A106-EFB2BFF64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F0052-36EB-440C-A04B-50542519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9AC53-5529-4CEC-865D-DE4574C8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2AB2AE-E773-4957-BDB5-16A916ABD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8A1B37-94C5-4CC6-B938-5550E9D3F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40FDF2-A788-4367-8229-F67124C7D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1DC66-0F59-40B1-A767-85FF68FBE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5C0B1-EC80-4144-8910-FA9B31441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1D537-EC68-42F2-A3DE-767A004C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8AD3B-E1B1-4A94-9449-BF3DE4CFA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4303104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00B6FF"/>
                </a:solidFill>
                <a:latin typeface="VNHWMP+MS-UIGothic"/>
                <a:cs typeface="VNHWMP+MS-UIGothic"/>
              </a:rPr>
              <a:t>小口令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VNHWMP+MS-UIGothic"/>
                <a:cs typeface="VNHWM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TVNOV+TORBDP+ArialMT"/>
                <a:cs typeface="TTVNOV+TORB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140901" cy="29780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TVNOV+TORBDP+ArialMT"/>
                <a:cs typeface="TTVNOV+TORB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小口令介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TVNOV+TORBDP+ArialMT"/>
                <a:cs typeface="TTVNOV+TORB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小口令的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践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TVNOV+TORBDP+ArialMT"/>
                <a:cs typeface="TTVNOV+TORB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小口令的注意事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TVNOV+TORBDP+ArialMT"/>
                <a:cs typeface="TTVNOV+TORB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小口令的培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与指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TVNOV+TORBDP+ArialMT"/>
                <a:cs typeface="TTVNOV+TORBD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VNHWMP+MS-UIGothic"/>
                <a:cs typeface="VNHWMP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HCOAAU+LBUIIV+MicrosoftYaHei-Bold"/>
                <a:cs typeface="HCOAAU+LBUIIV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10225" y="3559476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VNHWMP+MS-UIGothic"/>
                <a:cs typeface="VNHWMP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NHWMP+MS-UIGothic"/>
                <a:cs typeface="VNHWMP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NHWMP+MS-UIGothic"/>
                <a:cs typeface="VNHWMP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件内容概述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NHWMP+MS-UIGothic"/>
                <a:cs typeface="VNHWMP+MS-UIGothic"/>
              </a:rPr>
              <a:t>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NHWMP+MS-UIGothic"/>
                <a:cs typeface="VNHWMP+MS-UIGothic"/>
              </a:rPr>
              <a:t>形式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件采用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合的方式，通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片和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简洁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的文字，帮助教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更好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地理解和掌握小口令的运用。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HCOAAU+LBUIIV+MicrosoftYaHei-Bold"/>
                <a:cs typeface="HCOAAU+LBUIIV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800" spc="25">
                <a:solidFill>
                  <a:srgbClr val="00B6FF"/>
                </a:solidFill>
                <a:latin typeface="VNHWMP+MS-UIGothic"/>
                <a:cs typeface="VNHWMP+MS-UIGothic"/>
              </a:rPr>
              <a:t>小口令介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什么是幼儿园常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小口令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2300" spc="25">
                <a:solidFill>
                  <a:srgbClr val="00B6FF"/>
                </a:solidFill>
                <a:latin typeface="VNHWMP+MS-UIGothic"/>
                <a:cs typeface="VNHWMP+MS-UIGothic"/>
              </a:rPr>
              <a:t>短易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记</a:t>
            </a:r>
            <a:r>
              <a:rPr sz="2300" spc="25">
                <a:solidFill>
                  <a:srgbClr val="00B6FF"/>
                </a:solidFill>
                <a:latin typeface="VNHWMP+MS-UIGothic"/>
                <a:cs typeface="VNHWMP+MS-UIGothic"/>
              </a:rPr>
              <a:t>的指令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NHWMP+MS-UIGothic"/>
                <a:cs typeface="VNHWMP+MS-UIGothic"/>
              </a:rPr>
              <a:t>有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节</a:t>
            </a:r>
            <a:r>
              <a:rPr sz="2300" spc="25">
                <a:solidFill>
                  <a:srgbClr val="00B6FF"/>
                </a:solidFill>
                <a:latin typeface="VNHWMP+MS-UIGothic"/>
                <a:cs typeface="VNHWMP+MS-UIGothic"/>
              </a:rPr>
              <a:t>奏感的韵律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小口令的作用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NHWMP+MS-UIGothic"/>
                <a:cs typeface="VNHWMP+MS-UIGothic"/>
              </a:rPr>
              <a:t>培养幼儿良好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习惯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VNHWMP+MS-UIGothic"/>
                <a:cs typeface="VNHWMP+MS-UIGothic"/>
              </a:rPr>
              <a:t>提高幼儿适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3">
                <a:solidFill>
                  <a:srgbClr val="FFFDFD"/>
                </a:solidFill>
                <a:latin typeface="VNHWMP+MS-UIGothic"/>
                <a:cs typeface="VNHWMP+MS-UIGothic"/>
              </a:rPr>
              <a:t>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小口令，可以帮助幼儿养成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良好的生活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，如洗手、排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队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、安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静等待等。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小口令可以帮助幼儿适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幼儿园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的集体生活，提高适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能力，减少入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园焦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8534" y="385371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VNHWMP+MS-UIGothic"/>
                <a:cs typeface="VNHWMP+MS-UIGothic"/>
              </a:rPr>
              <a:t>增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FDFD"/>
                </a:solidFill>
                <a:latin typeface="VNHWMP+MS-UIGothic"/>
                <a:cs typeface="VNHWMP+MS-UIGothic"/>
              </a:rPr>
              <a:t>幼儿自我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2000" spc="25">
                <a:solidFill>
                  <a:srgbClr val="FFFDFD"/>
                </a:solidFill>
                <a:latin typeface="VNHWMP+MS-UIGothic"/>
                <a:cs typeface="VNHWMP+MS-UIGothic"/>
              </a:rPr>
              <a:t>束能力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小口令可以提醒幼儿遵守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自我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束能力，减少不良行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VNHWMP+MS-UIGothic"/>
                <a:cs typeface="VNHWMP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小口令的分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COAAU+LBUIIV+MicrosoftYaHei-Bold"/>
                <a:cs typeface="HCOAAU+LBUII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COAAU+LBUIIV+MicrosoftYaHei-Bold"/>
                <a:cs typeface="HCOAAU+LBUII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COAAU+LBUIIV+MicrosoftYaHei-Bold"/>
                <a:cs typeface="HCOAAU+LBUII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NHWMP+MS-UIGothic"/>
                <a:cs typeface="VNHWMP+MS-UIGothic"/>
              </a:rPr>
              <a:t>生活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习惯类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VNHWMP+MS-UIGothic"/>
                <a:cs typeface="VNHWMP+MS-UIGothic"/>
              </a:rPr>
              <a:t>行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为规</a:t>
            </a:r>
            <a:r>
              <a:rPr sz="2000" spc="23">
                <a:solidFill>
                  <a:srgbClr val="00B6FF"/>
                </a:solidFill>
                <a:latin typeface="VNHWMP+MS-UIGothic"/>
                <a:cs typeface="VNHWMP+MS-UIGothic"/>
              </a:rPr>
              <a:t>范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VNHWMP+MS-UIGothic"/>
                <a:cs typeface="VNHWMP+MS-UIGothic"/>
              </a:rPr>
              <a:t>活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00B6FF"/>
                </a:solidFill>
                <a:latin typeface="VNHWMP+MS-UIGothic"/>
                <a:cs typeface="VNHWMP+MS-UIGothic"/>
              </a:rPr>
              <a:t>秩序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HCOAAU+LBUIIV+MicrosoftYaHei-Bold"/>
                <a:cs typeface="HCOAAU+LBUIIV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938779" y="3559476"/>
            <a:ext cx="725871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VNHWMP+MS-UIGothic"/>
                <a:cs typeface="VNHWMP+MS-UIGothic"/>
              </a:rPr>
              <a:t>幼儿园常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800" spc="25">
                <a:solidFill>
                  <a:srgbClr val="00B6FF"/>
                </a:solidFill>
                <a:latin typeface="VNHWMP+MS-UIGothic"/>
                <a:cs typeface="VNHWMP+MS-UIGothic"/>
              </a:rPr>
              <a:t>小口令的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800" spc="23">
                <a:solidFill>
                  <a:srgbClr val="00B6FF"/>
                </a:solidFill>
                <a:latin typeface="VNHWMP+MS-UIGothic"/>
                <a:cs typeface="VNHWMP+MS-UIGothic"/>
              </a:rPr>
              <a:t>践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00B6FF"/>
                </a:solidFill>
                <a:latin typeface="VNHWMP+MS-UIGothic"/>
                <a:cs typeface="VNHWMP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口令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NHWMP+MS-UIGothic"/>
                <a:cs typeface="VNHWMP+MS-UIGothic"/>
              </a:rPr>
              <a:t>起床口令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早上起床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，老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出</a:t>
            </a:r>
            <a:r>
              <a:rPr sz="1350">
                <a:solidFill>
                  <a:srgbClr val="FFFFFF"/>
                </a:solidFill>
                <a:latin typeface="PFSWUJ+DRODUJ+MicrosoftYaHei"/>
                <a:cs typeface="PFSWUJ+DRODUJ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起床了，小朋友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！</a:t>
            </a:r>
            <a:r>
              <a:rPr sz="1350">
                <a:solidFill>
                  <a:srgbClr val="FFFFFF"/>
                </a:solidFill>
                <a:latin typeface="PFSWUJ+DRODUJ+MicrosoftYaHei"/>
                <a:cs typeface="PFSWUJ+DRODUJ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的口令，提醒孩子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起床。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NHWMP+MS-UIGothic"/>
                <a:cs typeface="VNHWMP+MS-UIGothic"/>
              </a:rPr>
              <a:t>整理口令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在孩子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起床后，老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出</a:t>
            </a:r>
            <a:r>
              <a:rPr sz="1350">
                <a:solidFill>
                  <a:srgbClr val="FFFFFF"/>
                </a:solidFill>
                <a:latin typeface="PFSWUJ+DRODUJ+MicrosoftYaHei"/>
                <a:cs typeface="PFSWUJ+DRODUJ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快快整理，整整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齐齐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去晨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！</a:t>
            </a:r>
            <a:r>
              <a:rPr sz="1350">
                <a:solidFill>
                  <a:srgbClr val="FFFFFF"/>
                </a:solidFill>
                <a:latin typeface="PFSWUJ+DRODUJ+MicrosoftYaHei"/>
                <a:cs typeface="PFSWUJ+DRODUJ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的口令，引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孩子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迅速整理床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铺</a:t>
            </a:r>
            <a:r>
              <a:rPr sz="1350">
                <a:solidFill>
                  <a:srgbClr val="FFFFFF"/>
                </a:solidFill>
                <a:latin typeface="VNHWMP+MS-UIGothic"/>
                <a:cs typeface="VNHWMP+MS-UIGothic"/>
              </a:rPr>
              <a:t>和衣物。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午睡口令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VNHWMP+MS-UIGothic"/>
                <a:cs typeface="VNHWMP+MS-UIGothic"/>
              </a:rPr>
              <a:t>午睡口令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VNHWMP+MS-UIGothic"/>
                <a:cs typeface="VNHWMP+MS-UIGothic"/>
              </a:rPr>
              <a:t>起床口令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NHWMP+MS-UIGothic"/>
                <a:cs typeface="VNHWMP+MS-UIGothic"/>
              </a:rPr>
              <a:t>餐点口令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NHWMP+MS-UIGothic"/>
                <a:cs typeface="VNHWMP+MS-UIGothic"/>
              </a:rPr>
              <a:t>餐前口令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NHWMP+MS-UIGothic"/>
                <a:cs typeface="VNHWMP+MS-UIGothic"/>
              </a:rPr>
              <a:t>餐后口令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https://d.book118.com/675043031044011101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VNHWMP+MS-UIGothic</vt:lpstr>
      <vt:lpstr>SimSun</vt:lpstr>
      <vt:lpstr>TTVNOV+TORBDP+ArialMT</vt:lpstr>
      <vt:lpstr>Times New Roman</vt:lpstr>
      <vt:lpstr>HCOAAU+LBUIIV+MicrosoftYaHei-Bold</vt:lpstr>
      <vt:lpstr>PFSWUJ+DRODUJ+MicrosoftYaHei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2024-09-09T12:37:23.710</cp:lastPrinted>
  <dcterms:created xsi:type="dcterms:W3CDTF">2024-09-09T04:37:23Z</dcterms:created>
  <dcterms:modified xsi:type="dcterms:W3CDTF">2024-09-09T04:37:24Z</dcterms:modified>
</cp:coreProperties>
</file>