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70C1B1-F9A4-47EA-A63F-494A7BEA4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15A39-E7D7-4E96-A73A-F94F6564E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07246-761E-4E38-B3C8-29FDFBC9B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253E7D-7474-47EF-B328-1EBF91BEF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E9C52E-BCF4-49DF-A413-432F9E790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C2C8DD-0E9B-446A-9237-9137DC9BC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0B1733-0187-4605-BEA2-C0DBD5E91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0FF483-7A93-4DF6-B7B0-1B9B0D151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493F63-B518-42D1-BCFF-C65DE038C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78B7C2-DB61-4684-9D5C-0BF00EE48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8A407-2E94-4058-A189-450F364A2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04312030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大学生选择创业项目的三个基本原则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市场需求导向原则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个人兴趣与专长结合原则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可行性分析原则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风险控制与可持续发展原则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创新性与差异化竞争优势原则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资源整合与团队协作原则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市场需求导向原则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370" r="22370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通过问卷调查、访谈、观察等方式收集目标市场的相关信息。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了解竞争对手的产品、服务、营销策略等，以更好地定位自己的产品或服务。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客户需求分析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通过与客户交流，了解他们的需求、痛点和期望。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深入了解目标市场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消费者画像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根据市场调研结果，描绘出目标消费者的特征，包括年龄、性别、职业、收入等。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需求层次分析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了解消费者在不同层次上的需求，如基本需求、期望需求和兴奋需求。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偏好分析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通过数据分析、用户反馈等方式，了解消费者对产品或服务的偏好。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分析消费者需求与偏好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关注行业发展趋势，预测未来市场走向，寻找潜在的市场机会。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330" r="1333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试点项目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842" r="128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鼓励团队成员提出创新性的想法和解决方案，以满足潜在的市场需求。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在小范围内试点新的产品或服务，根据市场反馈进行调整和优化。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挖掘潜在市场机会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个人兴趣与专长结合原则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思考自己平时喜欢做什么，对哪些领域有浓厚的兴趣，这有助于确定创业的大致方向。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分析自己长期关注的行业或领域，了解其中的发展趋势和市场需求，为创业提供市场依据。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明确自身兴趣所在领域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长期关注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兴趣爱好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回顾自己在大学期间所学的专业知识和技能，思考如何将这些技能应用于创业项目中。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总结自己参加过的实习、项目经验等，分析这些经验在创业过程中可能发挥的作用。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评估自身技能与经验优势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在明确兴趣和专长的基础上，进行市场调研，了解目标市场的需求和竞争状况。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项目定位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根据调研结果，结合自己的兴趣和专长，对项目进行准确定位，确保项目具有市场潜力和竞争优势。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寻找兴趣与专长契合点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可行性分析原则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评估项目所采用的技术是否成熟、稳定，并能够满足市场需求。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技术成熟度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评估创业团队是否具备足够的技术实力和经验，能够应对项目开发和运营过程中的技术挑战。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技术团队能力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评估项目所采用的技术是否具有创新性，是否能够形成技术壁垒并带来竞争优势。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技术可行性评估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评估项目所处市场的竞争格局，包括竞争对手的数量、实力、市场份额等，以及项目自身的竞争优势。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盈利模式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评估项目的盈利模式是否清晰、可行，是否能够带来稳定的收益和现金流。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评估项目所针对的市场需求是否真实存在，市场规模是否足够大，是否具有增长潜力。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经济可行性评估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https://d.book118.com/675043120303011104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2024-09-14T16:30:31.018</cp:lastPrinted>
  <dcterms:created xsi:type="dcterms:W3CDTF">2024-09-14T08:30:31Z</dcterms:created>
  <dcterms:modified xsi:type="dcterms:W3CDTF">2024-09-14T08:30:32Z</dcterms:modified>
</cp:coreProperties>
</file>