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94D7F-A4A2-4ACC-BBA2-15D58D87B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C95A7-6DAC-4547-B7C8-3FA3876F3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E7E54-A0F9-4403-B8E6-AE22FF019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1A722-5B63-456A-96E5-E6E4ABF0F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F6F41A-A35D-48E6-B198-205476BFC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63DBD-B9DC-4F2A-9BF4-449830C0F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95C2FB-D171-492C-85F5-D2B1D5EC4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31D0A-0931-42D8-B3F4-7E2EF5E25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8998C-EB99-4938-A5CA-14044566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20773-704B-4B63-A92F-5D9D4FE8E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8C63D-7E2F-4928-9E46-118C978BF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44143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库存管理模型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库存管理模型介绍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库存需求预测与计划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库存绩效评估与改进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库存管理挑战与解决方案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库存管理是对企业生产经营过程中所需各种物料的储存、使用和控制等一系列活动的总称。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确保库存水平与企业经营需求相匹配，降低库存成本，提高资金周转率，优化供应链运作。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准确的库存管理和快速的响应能力有助于提高客户满意度，增强企业竞争力。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保障生产连续性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合理的库存管理能够确保生产所需原材料、零部件的及时供应，避免生产中断。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通过科学的库存规划和控制，可以减少资金占用、降低仓储成本、减少物料过期和浪费等。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用于生产过程中的原材料，具有品种多、占用资金大、管理难度高等特点。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在制品库存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处于生产过程中的半成品，其管理涉及生产计划和生产控制的协同。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产成品库存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已完成生产过程并待销售的产品，其管理重点在于销售预测和市场需求分析。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周转材料库存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如包装物、低值易耗品等，具有使用频繁、价值较低、更新快等特点。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库存管理模型介绍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高价值、低数量的物品，需要重点管理和控制，通常占总库存价值的60%-80%。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中价值、中数量的物品，需要进行适当的管理和控制，通常占总库存价值的15%-25%。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低价值、高数量的物品，可以进行较为宽松的管理和控制，通常占总库存价值的5%-15%。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通过消除浪费、提高效率来实现最低库存水平。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精益生产思想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根据实际需求进行生产，避免过度生产和库存积压。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拉动式生产系统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通过信息共享和协同计划，实现供应链的快速响应和灵活性。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与供应商紧密合作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JIT库存管理模式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由供应商负责管理和控制客户的库存水平。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供应商管理库存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通过实时数据交换和信息共享，提高供应链的透明度和协同性。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通过优化库存结构和补货策略，降低库存持有成本和缺货风险。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VMI库存管理模式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经济订货批量模型，通过平衡订货成本和持有成本来确定最优订货批量。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EOQ模型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MRP模型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719" b="1171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DRP模型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物料需求计划模型，根据产品结构和需求预测来制定物料采购和生产计划。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分销资源计划模型，用于管理分销网络的库存、销售和补货计划。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其他库存管理模型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库存需求预测与计划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识别影响需求的因素（如季节性、促销活动、市场趋势等），建立因果关系模型进行预测。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应用机器学习算法（如线性回归、决策树、神经网络等）对历史数据进行训练，生成预测模型。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基于历史销售数据，通过时间序列模型（如移动平均、指数平滑等）预测未来需求趋势。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50" r="5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库存目标设定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根据企业战略目标、市场需求和供应链能力，设定合理的库存水平、周转率等目标。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库存补充策略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制定库存补充策略，包括定期订货、定量订货、混合订货等，以满足需求并控制成本。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库存分配与调度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根据需求预测和库存目标，合理规划库存分配和调度，确保库存水平在各节点间保持平衡。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https://d.book118.com/675044143100011112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2024-09-18T11:13:52.227</cp:lastPrinted>
  <dcterms:created xsi:type="dcterms:W3CDTF">2024-09-18T03:13:52Z</dcterms:created>
  <dcterms:modified xsi:type="dcterms:W3CDTF">2024-09-18T03:13:54Z</dcterms:modified>
</cp:coreProperties>
</file>