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9D2A4-F9D8-4474-9363-FEA5702E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1B73B-6C8E-4751-B97A-AA8664C6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00BDD-8FD7-4DBF-9750-D0764681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3BC1-5EBD-4C5F-A225-E6894805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7FD0E-D022-4935-911C-99E9426EC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61F16-FCF6-41DE-B6C0-347387C5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7CCA3-EDC5-4D69-A0A6-679ABD33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2FA77-FACD-4057-981B-B960CB4C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CD702-C9C0-49C3-B9CB-3D6521DD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905CD-4387-4CFE-8604-92F51689A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6167D-0C33-4887-BD5B-05AD4EBA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44301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授权体系设计案例分析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授权体系设计的基本原则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授权体系设计的关键要素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案例分析：某公司授权体系设计实践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授权体系设计中的常见问题及解决方案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随着企业规模的扩大和业务的多元化，传统的集权式管理方式已无法满足需求，授权体系设计成为必要选择。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应对复杂多变的商业环境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通过合理的授权，激发员工的积极性和创造力，提高组织的运行效率和应对市场变化的能力。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提高组织效率和灵活性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授权体系设计有助于建立激励机制，吸引和留住优秀人才，提升企业的核心竞争力。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培养和留住优秀人才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32" r="231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通过明确的授权，使员工在承担职责的同时获得相应的权力，实现权责对等，避免工作中出现推诿扯皮现象。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实现权责对等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授权体系设计能够缩短决策流程，提高决策效率，使企业能够迅速响应市场变化。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合理的授权有助于打破部门壁垒，促进内部协作，形成高效的工作氛围。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促进内部协作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授权体系设计为员工提供更多的成长机会和挑战，有助于培养员工的领导力和综合素质。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培养员工成长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授权体系设计的重要性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授权体系设计的基本原则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授权行为必须符合国家法律法规和政策规定，确保被授权者的权益得到合法保障。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授权内容应明确、具体，不得违反法律禁止性规定或侵犯他人合法权益。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授权程序应符合法定要求，包括申请、审查、批准等环节，确保授权行为的合法有效。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997" r="2199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授权范围应与被授权者的职责、能力和资源相匹配，避免过度授权或授权不足。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授权期限应合理，既要保证被授权者有足够的时间完成任务，又要避免长期占用资源。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授权条件应公平、公正，不得设置不合理的门槛或歧视性条件。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授权过程应公开透明，接受各方监督，防止暗箱操作和权力寻租。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授权结果应及时公布，让相关方了解授权情况，便于监督和参与。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授权信息应定期更新和公示，确保信息的准确性和时效性。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透明性原则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授权体系设计应具有可操作性，方便被授权者实施和管理。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授权流程应简化、高效，减少不必要的环节和程序，提高工作效率。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授权制度应与现有管理制度相衔接，避免制度冲突和重复建设。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授权体系设计的关键要素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明确授权的发起方和决策方，如政府部门、企业组织或个人。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授权客体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确定接受授权的对象，可以是个人、团队、部门或其他组织。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主体与客体的关系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阐述授权主体与客体之间的权责关系，如委托代理、上下级、合作伙伴等。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授权主体与客体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明确授权的具体事项和任务，如决策权、执行权、监督权等。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界定授权的适用领域和边界，如时间、地域、业务范围等。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授权范围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确保授权内容与范围与客体的能力、责任和利益相匹配。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权责对等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授权内容与范围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流程透明化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确保授权流程公开透明，便于监督和管理。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选择适合的授权方式，如书面授权、口头授权、电子授权等。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设计合理的授权流程，包括申请、审批、执行、变更和终止等环节。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授权方式与流程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https://d.book118.com/675044301120011110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2024-09-15T13:05:07.776</cp:lastPrinted>
  <dcterms:created xsi:type="dcterms:W3CDTF">2024-09-15T05:05:07Z</dcterms:created>
  <dcterms:modified xsi:type="dcterms:W3CDTF">2024-09-15T05:05:09Z</dcterms:modified>
</cp:coreProperties>
</file>