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D9FDD-84E6-4966-8B74-712B4AA2D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378E0-147E-437F-8DA6-14FBB65CB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72C22-2672-4973-A869-D7F1BB76F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19702-F595-40BA-B2E8-7336E9E53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8A5B8D-061C-46C7-A7A4-C539AB1FE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2FD128-0A96-4CB5-B0E2-67C314369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BC1F1A-CE81-4A81-8B49-C10BBBCFB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44A4D-9D23-4C0C-9A83-F428931EB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DD59D-1E74-4F30-8E24-2C8D356A7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9746F-38A8-4EEB-B2CD-487E4CA3A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08C2B-6345-4153-AFBB-F2DFFB3D8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0022324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下肢脱套伤护理查房PPT课件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下肢脱套伤概述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下肢脱套伤的护理评估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下肢脱套伤的护理要点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下肢脱套伤的并发症及处理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下肢脱套伤的预防与健康教育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下肢脱套伤概述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634" b="18634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下肢脱套伤通常由车祸、高处坠落等高能量损伤引起，损伤范围广泛，组织完整性受到破坏，治疗难度较大。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下肢脱套伤是指皮肤、皮下组织、肌肉和神经等组织结构的广泛撕脱和分离，常伴有深部组织的损伤。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主要由于车祸、高处坠落、机械挤压等高能量暴力损伤所致。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在强大的外力作用下，下肢皮肤、皮下组织、肌肉和神经等组织结构发生广泛撕脱和分离，同时可能伴有骨折、血管和神经损伤等深部组织损伤。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下肢皮肤和软组织广泛撕脱，创面不规则，出血较多；常伴有骨折、血管和神经损伤等深部组织损伤；患者疼痛剧烈，活动受限。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根据患者的外伤史、体格检查和必要的辅助检查进行诊断。辅助检查包括X线、CT和MRI等影像学检查，以及血液常规和生化检查等实验室检查。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下肢脱套伤的护理评估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伤口情况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观察伤口的位置、大小、深度以及是否有感染迹象。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血液循环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检查受伤肢体的皮肤温度、颜色、感觉以及动脉搏动情况。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肢体活动度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评估受伤肢体的活动能力，判断是否有骨折或关节脱位。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了解患者的疼痛程度，判断是否需要使用止痛药。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年龄与性别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了解患者的年龄和性别，以便针对不同人群采取不同的护理措施。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基础疾病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了解患者是否有高血压、糖尿病等基础疾病，以便在护理中特别关注。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评估患者的心理状态，了解其是否出现焦虑、抑郁等情况。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了解患者的饮食、运动等生活习惯，以便为其提供相应的健康指导。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定期清洁、消毒伤口，保持伤口干燥，预防感染。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肢体功能康复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根据患者的具体情况，指导患者进行适当的肢体功能康复训练。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根据患者的疼痛程度，采取适当的止痛措施，如药物治疗、物理治疗等。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对患者进行心理疏导，帮助其克服焦虑、抑郁等情况，增强治疗信心。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下肢脱套伤的护理要点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疼痛缓解措施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采取适当的疼痛缓解措施，如药物治疗、物理治疗和心理支持等。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疼痛记录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记录患者的疼痛情况，以便进行后续评估和治疗。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https://d.book118.com/675100223241011040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2024-08-31T22:48:05.059</cp:lastPrinted>
  <dcterms:created xsi:type="dcterms:W3CDTF">2024-08-31T14:48:05Z</dcterms:created>
  <dcterms:modified xsi:type="dcterms:W3CDTF">2024-08-31T14:48:06Z</dcterms:modified>
</cp:coreProperties>
</file>