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CDA99-F7EC-47CF-81AD-BFEE21EA7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556CD-C113-43E5-89F9-2C7AAF73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13765-0AC5-42DE-B15F-7DE37C260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9060F-772B-4913-B780-298E5AA78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BAB473-BD3C-4137-8FB0-60A0A805F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C8EDA0-E6FB-4EBD-97F2-7B024DAF1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E02EF9-8B4A-4324-A165-B9CDB5238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D2400-67FD-487D-BDE5-5438553F7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22DE4-E725-4F40-A6A9-72BBF963F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E708B-141D-4007-816A-7B72E63FD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78F5E-2852-4840-B4D0-0BD453277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031102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化学品生产单位设备检修作业安全规范\n## 1.化学品生产单位设备检修作业概述\n### 1.1化学品生产设备的分类与特点\n### 1.2设备检修作业的重要性及目的\n### 1.3设备检修作业的一般流程与要求\n## 2.设备检修作业前的准备工作\n### 2.1制定详细的设备检修计划与方案\n### 2.2对检修人员进行安全培训与交底\n### 2.3准备必要的检修工具与防护设备\n## 3.设备检修作业中的安全规范\n### 3.1严格执行设备检修操作规程\n### 3.2确保设备处于停机状态并切断电源\n### 3.3使用专业的检修工具与方法进行作业\n## 4.设备检修作业后的安全检查\n### 4.1对设备进行全面检查与测试\n### 4.2确保设备周边无残留化学品\n### 4.3对检修人员进行安全点评与总结\n## 5.化学品生产单位设备检修作业事故预防与处理\n### 5.1分析设备检修作业中的事故风险因素\n### 5.2制定针对性的事故预防措施与预案\n### 5.3发生事故时迅速启动应急预案进行处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700"/>
              <a:t>化学品生产单位设备检修作业安全规范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化学品生产单位设备检修作业概述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按照生产工艺分类：反应设备、分离设备、换热设备等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按照设备材质分类：金属设备、非金属设备、复合材料设备等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按照设备用途分类：生产设备、辅助设备、环保设备等</a:t>
                </a:r>
                <a:endParaRPr/>
              </a:p>
            </p:txBody>
          </p:sp>
          <p:sp>
            <p:nvSpPr>
              <p:cNvPr id="16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设备的分类</a:t>
                </a:r>
                <a:endParaRPr/>
              </a:p>
            </p:txBody>
          </p:sp>
          <p:sp>
            <p:nvSpPr>
              <p:cNvPr id="16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高温、高压、腐蚀性：化学品生产设备需要在高温、高压、腐蚀性环境下运行，对设备的材质和制造工艺要求较高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复杂性：化学品生产设备通常具有复杂的结构和工作原理，检修和维护难度较大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安全性要求高：化学品生产过程中涉及到有毒、易燃、易爆等化学品，设备检修作业需要严格遵守安全规范，防止事故发生</a:t>
                </a:r>
                <a:endParaRPr/>
              </a:p>
            </p:txBody>
          </p:sp>
          <p:sp>
            <p:nvSpPr>
              <p:cNvPr id="17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设备的特点</a:t>
                </a:r>
                <a:endParaRPr/>
              </a:p>
            </p:txBody>
          </p:sp>
          <p:sp>
            <p:nvSpPr>
              <p:cNvPr id="17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化学品生产设备的分类与特点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保证设备正常运行：定期对设备进行检修和维护，确保设备在良好状态下运行，提高生产效率和产品质量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降低生产成本：设备故障会导致生产中断，增加检修和维修成本，通过定期的设备检修作业，可以减少设备故障，降低生产成本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保障生产安全：设备检修作业可以发现和消除设备安全隐患，防止设备故障引发生产安全事故</a:t>
                </a:r>
                <a:endParaRPr/>
              </a:p>
            </p:txBody>
          </p:sp>
          <p:sp>
            <p:nvSpPr>
              <p:cNvPr id="1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设备检修作业的重要性</a:t>
                </a:r>
                <a:endParaRPr/>
              </a:p>
            </p:txBody>
          </p:sp>
          <p:sp>
            <p:nvSpPr>
              <p:cNvPr id="1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延长设备使用寿命：通过定期的设备检修作业，可以及时发现并解决设备问题，延长设备的使用寿命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提高设备性能：设备检修作业可以改善设备性能，提高设备的运行效率和生产能力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降低生产风险：设备检修作业可以降低设备故障风险，保障生产过程的安全和稳定</a:t>
                </a:r>
                <a:endParaRPr/>
              </a:p>
            </p:txBody>
          </p:sp>
          <p:sp>
            <p:nvSpPr>
              <p:cNvPr id="1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设备检修作业的目的</a:t>
                </a:r>
                <a:endParaRPr/>
              </a:p>
            </p:txBody>
          </p:sp>
          <p:sp>
            <p:nvSpPr>
              <p:cNvPr id="1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设备检修作业的重要性及目的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设备检修作业的一般流程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制定设备检修计划：根据设备状况和生产计划，制定设备检修计划，包括检修时间、检修内容、检修人员等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检修前准备工作：对检修人员进行安全培训，准备必要的检修工具和设备，确保检修现场的安全生产条件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设备检修作业：按照设备检修操作规程进行作业，确保设备检修的质量和效率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设备检修后检查：对检修后的设备进行全面检查，确保设备达到正常运行状态，对检修人员进行安全点评和总结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设备检修作业的要求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严格遵守设备检修操作规程：确保设备检修作业的安全和正确性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确保设备处于停机状态并切断电源：防止设备检修过程中发生安全事故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使用专业的检修工具和方法进行作业：提高设备检修作业的质量和效率</a:t>
            </a:r>
            <a:endParaRPr/>
          </a:p>
        </p:txBody>
      </p: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设备检修作业的一般流程与要求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设备检修作业前的准备工作</a:t>
            </a:r>
            <a:endParaRPr/>
          </a:p>
        </p:txBody>
      </p:sp>
      <p:sp>
        <p:nvSpPr>
          <p:cNvPr id="19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9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设备检修计划的制定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根据设备状况和生产计划，制定设备检修计划，包括检修时间、检修内容、检修人员等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考虑设备的运行周期和故障频率，合理安排设备检修时间，避免设备故障对生产造成影响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针对不同设备制定详细的检修方案，包括检修方法、检修步骤、检修标准等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设备检修方案的实施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对检修人员进行技术交底，确保检修人员了解设备检修方案和操作规程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准备必要的检修工具和设备，确保检修现场的安全生产条件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安排专业的检修人员进行作业，确保设备检修作业的质量和效率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制定详细的设备检修计划与方案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安全培训的内容</a:t>
                </a:r>
                <a:endParaRPr/>
              </a:p>
            </p:txBody>
          </p:sp>
          <p:sp>
            <p:nvSpPr>
              <p:cNvPr id="22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设备检修作业的安全操作规程和应急处理方法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化学品生产过程中的安全知识和防护措施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设备检修作业中的个人安全防护用品的使用方法</a:t>
                </a:r>
                <a:endParaRPr/>
              </a:p>
            </p:txBody>
          </p:sp>
        </p:grpSp>
        <p:grpSp>
          <p:nvGrpSpPr>
            <p:cNvPr id="22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安全交底的要求</a:t>
                </a:r>
                <a:endParaRPr/>
              </a:p>
            </p:txBody>
          </p:sp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对检修人员进行详细的安全交底，确保检修人员了解设备检修作业的安全要求和风险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强调设备检修作业中的安全注意事项，提醒检修人员遵守安全规范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确保检修人员具备一定的应急处置能力，能够在设备检修作业中遇到紧急情况时采取正确的应急措施</a:t>
                </a:r>
                <a:endParaRPr/>
              </a:p>
            </p:txBody>
          </p:sp>
          <p:sp>
            <p:nvSpPr>
              <p:cNvPr id="22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对检修人员进行安全培训与交底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准备必要的检修工具与防护设备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检修工具的准备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根据设备检修方案和操作规程，准备必要的检修工具，如螺丝刀、扳手、电动工具等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确保检修工具的完好性和适用性，避免因工具问题影响设备检修作业的质量和效率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防护设备的准备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根据设备检修作业的风险程度，准备必要的个人防护用品，如防护眼镜、防护手套、防护服等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确保防护设备的性能和适用性，保障检修人员的生命安全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设备检修作业中的安全规范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设备检修操作规程的制定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根据设备特点和检修要求，制定详细的设备检修操作规程，包括检修方法、检修步骤、检修标准等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设备检修操作规程应经过审批，确保其合法性和有效性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设备检修操作规程的执行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检修人员应严格按照设备检修操作规程进行作业，确保设备检修作业的安全和正确性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检修过程中如遇到问题，应及时向设备管理人员报告，寻求技术支持和建议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严格执行设备检修操作规程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https://d.book118.com/675103110202011113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化学品生产单位设备检修作业安全规范</vt:lpstr>
      <vt:lpstr>化学品生产单位设备检修作业概述</vt:lpstr>
      <vt:lpstr>PowerPoint Presentation</vt:lpstr>
      <vt:lpstr>PowerPoint Presentation</vt:lpstr>
      <vt:lpstr>PowerPoint Presentation</vt:lpstr>
      <vt:lpstr>设备检修作业前的准备工作</vt:lpstr>
      <vt:lpstr>PowerPoint Presentation</vt:lpstr>
      <vt:lpstr>PowerPoint Presentation</vt:lpstr>
      <vt:lpstr>PowerPoint Presentation</vt:lpstr>
      <vt:lpstr>设备检修作业中的安全规范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2024-09-20T07:07:40.128</cp:lastPrinted>
  <dcterms:created xsi:type="dcterms:W3CDTF">2024-09-19T23:07:40Z</dcterms:created>
  <dcterms:modified xsi:type="dcterms:W3CDTF">2024-09-19T23:07:41Z</dcterms:modified>
</cp:coreProperties>
</file>