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F8F453-3626-4E36-90BA-923B5BC5B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CD2C2A-4772-4687-AA7A-739DAC5D92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CA4FD5-1B5F-479E-9CD5-FDB332C14F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A4942D-1273-43B9-89F6-8336FBCAD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A20656-465C-456A-BB2C-9AC124B7A8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09D7C95-5599-4A3B-A029-0AC97350D8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774D5D-07A9-47F5-820B-872DAE2E83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A92EB2-D11C-4460-804F-D1F48660DA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D1A15B-1160-4966-8568-5C71504C70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D06E42-5F0A-4696-A77C-893670B9FC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637759-82E0-4270-8359-4E7427F32B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5103220043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初中早恋心理健康教案反思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教案内容概述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教案实施过程反思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教案效果评估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改进和优化建议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初中阶段是青少年身心发展的关键时期，也是情感和性意识觉醒的阶段。在这个时期，学生可能会对恋爱产生兴趣和好奇心，而早恋现象也时有发生。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针对初中早恋问题，开展心理健康教案的目的是为了帮助学生正确认识和处理情感问题，树立正确的恋爱观，促进学生的身心健康和全面发展。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7209" r="27209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通过心理健康教案，引导学生了解自己和他人的情感需求和表达方式，提高情感认知能力，从而更好地处理情感问题。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增强学生的情感认知能力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通过心理健康教案，帮助学生树立正确的恋爱观，认识到恋爱不是游戏，而是需要认真对待和尊重彼此的关系。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树立正确的恋爱观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通过心理健康教案，关注学生的身心健康，及时发现和解决学生的情感问题，避免因早恋问题导致的心理和身体健康问题。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促进学生的身心健康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通过心理健康教案，引导学生学会与他人建立良好的关系，培养学生的社交能力和沟通能力，提高学生的社会适应能力。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培养学生的社交能力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教案目的和意义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教案内容概述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923" r="192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总结词：深入浅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详细描述：该部分内容通过案例和理论相结合的方式，深入浅出地分析了初中生早恋的心理现象，包括其产生的原因、表现形式以及可能带来的影响。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早恋心理现象分析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强调积极影响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该部分强调了在初中阶段进行心理健康教育的重要性，指出心理健康教育可以帮助学生们正确认识和处理早恋问题，培养健康的心理品质和情感态度。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00" r="23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心理健康教育的必要性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总结词：详尽全面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详细描述：该部分详细介绍了教案的主要内容和方法，包括理论讲授、案例分析、小组讨论、角色扮演等多种形式，旨在通过丰富多样的教学活动，使学生们更好地理解和掌握相关知识。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教案的主要内容和方法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教案实施过程反思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教案内容紧密结合初中生的心理特点和早恋现象，针对性强，容易引起学生共鸣。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内容贴合实际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教学方法多样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注重情感教育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采用了案例分析、角色扮演、小组讨论等多种教学方法，有效激发了学生的学习热情和参与度。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教案中融入了情感教育元素，引导学生树立正确的情感观念，培养健康的恋爱观和价值观。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实施过程中的亮点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部分课程内容过于繁复，导致时间安排紧张，影响教学效果。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时间安排不紧凑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在教学过程中，未能充分激发学生的主动性和创造性，互动环节偏少。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互动环节不足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教案中缺少实践环节，未能让学生在亲身体验中深化对知识的理解。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缺乏实践环节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实施过程中的不足之处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https://d.book118.com/675103220043011112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2024-09-18T10:31:48.427</cp:lastPrinted>
  <dcterms:created xsi:type="dcterms:W3CDTF">2024-09-18T02:31:48Z</dcterms:created>
  <dcterms:modified xsi:type="dcterms:W3CDTF">2024-09-18T02:31:50Z</dcterms:modified>
</cp:coreProperties>
</file>