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61068E-2BE8-4C70-8E66-399CE6B8FD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B6A848-22C7-4F8A-B1E8-DEF40A75BB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53F0CE-E6EA-4D8C-ADBC-6B6DCAEEBE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682883-95F4-43C5-9AE4-B22120FCBA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4CC250-D524-45E4-A689-46D7D28F72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8B8059-6C7A-4F04-86AB-8CA20D66FF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C2B52D-ABF9-4D86-BE94-AA0E14B10F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E33F52-25E1-4DC6-9B56-E6BF8AA152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C0CB4D-F938-4EC0-AEC9-5D4B3E6D0D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91C67C-47D0-4E30-9CDA-EF13B22CCF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680C14-A246-49D2-B699-7783692567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510414021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互联网行业年终总结回顾与展望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市场竞争格局分析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产品创新与技术应用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营销策略与品牌建设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用户体验与服务提升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社会责任与可持续发展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随着互联网的普及和技术的不断进步，互联网行业的规模不断扩大，用户数量、市场规模、企业数量等都在持续增长。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000" r="15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行业规模持续扩大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随着市场的不断扩大，竞争也日益激烈，各大企业都在通过技术创新、模式创新等手段争夺市场份额。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竞争日益激烈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917" r="1691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互联网行业正在加速与其他行业的融合，形成了“互联网+”的新业态，为传统行业注入了新的活力。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行业融合加速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互联网行业现状及特点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281" b="228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0522" b="1052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发展趋势与前景预测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人工智能技术的广泛应用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人工智能技术将在互联网行业中得到广泛应用，包括智能客服、智能推荐、智能家居等领域，将极大提高用户体验和企业效率。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5G技术的普及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5G技术的普及将为互联网行业带来新的发展机遇，包括高清视频、VR/AR、物联网等领域将得到广泛应用。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数据驱动的发展模式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数据将成为互联网行业的核心资源，企业将通过数据挖掘和分析，实现精准营销、个性化推荐等，提高运营效率和用户满意度。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292" r="1629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随着互联网的普及，个人隐私保护问题日益突出，企业需要加强用户数据的保护和管理，避免用户隐私泄露。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个人隐私保护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网络安全问题一直是互联网行业的热点话题，企业需要加强网络安全管理，防范网络攻击和数据泄露。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网络安全问题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互联网平台在提供服务的同时，也需要承担相应的责任和义务，包括内容审核、用户权益保护等，政府和社会各界也需要加强对互联网平台的监管和管理。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互联网平台的责任与监管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行业热点话题探讨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市场竞争格局分析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腾讯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拥有强大的社交平台和游戏业务，同时在云计算、大数据等领域也有布局。优势在于其社交平台的用户规模和粘性，劣势在于部分业务相对独立，未能形成有效的生态协同。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阿里巴巴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以电商业务为基础，拓展至云计算、金融、物流等多个领域。优势在于其完整的商业生态和强大的技术能力，劣势在于部分业务面临监管压力和竞争挑战。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字节跳动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凭借短视频和资讯平台迅速崛起，同时在社交、电商等领域也有涉足。优势在于其算法驱动的内容推荐和创新能力，劣势在于部分业务缺乏深度和用户粘性。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主要竞争者概况及优劣势比较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社交领域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腾讯的微信和QQ占据主导地位，其他竞争者如微博、陌陌等也有一定市场份额。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电商领域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阿里巴巴的淘宝和天猫占据领先地位，京东、拼多多等紧随其后。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云计算领域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阿里云市场份额领先，腾讯云、华为云等也有不俗表现。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市场份额分布情况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腾讯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通过社交平台构建用户生态，以游戏、广告等变现手段实现盈利，同时加大在云计算、大数据等领域的投入，打造技术壁垒。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23340" r="2334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阿里巴巴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通过电商业务积累用户和数据资源，拓展至云计算、金融等领域实现多元化发展，同时加强国际化布局，提升全球竞争力。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字节跳动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以算法驱动的内容推荐为核心竞争力，通过短视频、资讯等平台吸引用户，拓展至社交、电商等领域实现流量变现，同时加大在人工智能等领域的研发力度，提升技术创新能力。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竞争策略及差异化竞争优势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产品创新与技术应用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短视频应用创新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短视频应用在内容创作、社交互动、算法推荐等方面持续创新，为用户提供丰富多样的视频内容和沉浸式的观看体验。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智能家居产品创新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智能家居产品通过技术创新和场景化应用，实现了家居生活的智能化、便捷化和舒适化。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在线教育产品创新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在线教育产品通过技术创新和教学模式创新，实现了教育资源的优化配置和教学效果的提升。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代表性产品创新案例分享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5G技术应用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5G技术的超高速度、超低时延和海量连接特性，为互联网行业提供了更加高效、稳定和快速的网络服务。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区块链技术应用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区块链技术的去中心化、安全性和可追溯性等特点，为互联网行业的信任机制和数据安全提供了新的解决方案。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人工智能技术应用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人工智能技术在语音识别、图像识别、自然语言处理等领域的应用，为互联网行业带来了智能化和自动化的变革。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99" r="16699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前沿技术应用及其影响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798" r="1779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随着VR/AR技术的不断发展和应用场景的拓展，未来互联网行业将更加注重沉浸式体验和虚拟世界的构建。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虚拟现实/增强现实技术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物联网技术的发展将推动互联网行业向万物互联的方向发展，实现更加智能化和自动化的生活和工作方式。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量子计算技术的超强计算能力和数据处理能力，将为互联网行业带来更加高效和安全的计算和数据处理方式。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量子计算技术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未来技术趋势预测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营销策略与品牌建设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https://d.book118.com/675104140211011101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2024-09-10T01:32:18.684</cp:lastPrinted>
  <dcterms:created xsi:type="dcterms:W3CDTF">2024-09-09T17:32:18Z</dcterms:created>
  <dcterms:modified xsi:type="dcterms:W3CDTF">2024-09-09T17:32:20Z</dcterms:modified>
</cp:coreProperties>
</file>