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6E588-6ADD-4DE3-8674-5E089A470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B18C7-63B3-45A2-93DB-5EA205D0F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B80BE-D13E-4F50-B0DE-F5112144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DE152-A0EB-4497-B30B-80905FD0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680A1-9187-4377-A7A1-3103F8AE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992AC-E9B5-4505-832B-6CEBD5C3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881AD-9CC9-493C-B028-7175B893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0F97F-4A7D-4827-AB80-84E52A925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0F4CE-74CA-4E45-BB27-9FB508027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F931C-CB79-4BB7-8F02-DD084E90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6C63F-EFAF-4ACD-BAFD-3FA66A15A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10134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四五班爱眼护眼主题班会课件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眼睛的重要性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眼睛的构造与功能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爱眼护眼的方法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近视的预防与控制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爱眼护眼的实践与倡议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01" b="50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53" b="2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眼睛对生活的影响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眼睛是感知世界的窗户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通过眼睛，我们能够看到美丽的风景、亲人的笑脸以及各种色彩和形状。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眼睛影响生活质量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视力问题可能导致生活的不便，如阅读困难、容易摔倒等，影响生活质量。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眼睛是情感交流的工具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眼神交流是人与人之间重要的情感交流方式，有助于建立和维持人际关系。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眼睛健康影响职业选择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许多职业对视力有要求，如飞行员、医生等。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保护眼睛是长期投资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从小养成爱眼护眼的习惯，有助于维护视力健康，为未来发展奠定基础。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眼睛健康影响学习能力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良好的视力对于阅读、写作和课堂学习至关重要，有助于提高学习效果。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眼睛对学习和未来的影响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定期进行眼科检查，遵循科学用眼方法，有助于预防近视、远视、散光等常见眼病。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预防眼病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保持眼睛健康，能够更好地享受生活、提高学习和工作效率。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眼睛健康对于心理健康也有积极的影响，能够增强自信心和减少心理压力。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爱眼护眼的重要性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眼睛的构造与功能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虹膜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调节光线进入眼内的量，控制瞳孔的大小。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透明组织，保护眼睛内部结构，光线由此进入眼内。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晶状体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透明组织，调节光线折射，使光线准确聚焦在视网膜上。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控制眼球运动，使眼睛能够注视和跟踪目标。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视网膜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感光细胞层，将光信号转化为神经信号，传递到大脑。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眼睛的生理构造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眼睛能够捕捉光线，并将其转化为神经信号，传递到大脑进行处理，使我们能够看到周围的世界。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视觉感知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通过两只眼睛的视差，我们能够感知物体的远近和深度。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深度感知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眼睛能够感知物体的运动轨迹和速度，帮助我们跟踪和捕捉目标。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运动感知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眼睛中的视锥细胞能够感知颜色，使我们能够看到五彩斑斓的世界。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色彩感知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眼睛的功能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7" b="73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48" r="125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眼睛的适应性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眼睛能够根据距离的远近自动调节焦距，使物体清晰地呈现在视网膜上。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眼睛能够根据光线的强弱自动调节瞳孔的大小，以适应不同的光照条件。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充足的睡眠有助于恢复眼睛的正常功能，缓解眼部疲劳。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眼睛能够适应不同的环境，如强光、暗光、眩光等，以保持视觉清晰。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调节适应性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瞳孔适应性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睡眠适应性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环境适应性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https://d.book118.com/675110134233011034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2024-08-30T08:33:35.763</cp:lastPrinted>
  <dcterms:created xsi:type="dcterms:W3CDTF">2024-08-30T00:33:35Z</dcterms:created>
  <dcterms:modified xsi:type="dcterms:W3CDTF">2024-08-30T00:33:37Z</dcterms:modified>
</cp:coreProperties>
</file>