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18B6B-0D36-4C45-93EF-988F8BFE7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21882-A3F9-468B-AE77-1BB427730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F75D2-1D15-432F-8038-C9395A4D8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3CC42-C8AB-4C7A-8810-ECC35967B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4AA6C6-CBBB-41BD-9A82-5F24997A3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CF4931-DA3E-45FA-B5F9-AC6C5CB6C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C7363B-3AFF-4AD8-AC8F-080F1EE68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B0D3F-084D-4A26-B07F-7155AC2BC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956B1-565C-4F9F-A7AD-44A66AE6D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641FA-1ED1-4E95-8B78-98D61A2C8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82AC4-2B34-43E1-BF65-1C3177F9F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11113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精准化护理定义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精准化护理的核心理念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精准化护理的应用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精准化护理的优势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精准化护理的未来发展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随着医疗技术的不断进步，人们对护理服务的需求日益增长，对护理质量的要求也越来越高。精准化护理正是在这样的背景下应运而生，以满足患者个性化、精准化的护理需求。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精准化护理强调以患者为中心，通过运用先进的护理理念和技术手段，为患者提供更加精准、高效的护理服务。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精准化护理注重患者的参与和合作，强调与患者的沟通和互动，以建立良好的护患关系，提高患者的满意度和信任度。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精准化护理是一种基于患者个体差异和需求的护理模式，旨在为患者提供更加精准、个性化的护理服务。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它通过运用先进的护理理念和技术手段，对患者的生理、心理和社会状况进行全面评估，制定个性化的护理计划，并在护理过程中不断调整和完善，以达到最佳的护理效果。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89" r="889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77" r="87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2157" b="2157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精准化护理的定义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精准化护理的核心理念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精准化护理的核心是以病人的需求为出发点，提供符合病人个性化需求的护理服务。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病人需求优先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病人参与决策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精准化护理不仅关注病人的身体健康，还关注病人的心理和社会需求，致力于提高病人的整体体验。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鼓励病人及其家属参与护理计划的制定和实施，尊重病人的自主权和选择权。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以病人为中心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精准化护理重视个体差异，对每个病人进行全面的评估，了解其独特的生理、心理和社会状况。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9824" b="1982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评估个体差异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基于评估结果，为每个病人制定个性化的护理方案，以满足其特定的需求和目标。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制定个性化方案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根据病人的实时变化和反馈，及时调整护理方案，确保方案的有效性和适应性。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动态调整方案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借助信息化手段，实现护理信息的实时共享、分析和利用，提高护理决策的准确性和及时性。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强化团队之间的协作与沟通，确保各个护理环节的高效衔接，为病人提供连贯、高效的护理服务。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精准化护理通过优化护理流程，提高工作效率，减少不必要的时间和资源浪费。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精准化护理的应用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使用标准化、量化的评估工具，如量表、问卷等，对患者的生理、心理和社会状况进行全面评估。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通过电子病历系统、移动医疗设备等途径，实时采集患者的生命体征、症状等信息，为评估提供客观依据。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对患者进行持续的监测和观察，及时发现病情变化和潜在风险，为精准化诊断和治疗提供支持。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动态监测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精准化评估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https://d.book118.com/675111113131011123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2024-09-27T04:54:32.228</cp:lastPrinted>
  <dcterms:created xsi:type="dcterms:W3CDTF">2024-09-26T20:54:32Z</dcterms:created>
  <dcterms:modified xsi:type="dcterms:W3CDTF">2024-09-26T20:54:34Z</dcterms:modified>
</cp:coreProperties>
</file>