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07683-CB58-4059-A167-773D8FA37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6ABFD-E8C2-4D13-955B-521C65D6B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C2A9C-B0B0-4D59-9635-BC76D01EE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754BC-CA49-4024-B389-0901A15E6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9C27B-DBCD-4332-8671-AA3FBD9D0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D26A2-F53A-4582-A341-355E1B563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92254-D7C7-4BB2-9C42-37652094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77089-1D96-4A6B-B114-BBB8A61AC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3B8D2-211E-4EA7-8CEF-25BF683BD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42FAF-9628-4D4E-B248-229EAAFB9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0FB27-5909-48A4-93D5-47B2FDA1D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169" r:id="rId2"/>
    <p:sldLayoutId id="2147493170" r:id="rId3"/>
    <p:sldLayoutId id="2147493171" r:id="rId4"/>
    <p:sldLayoutId id="2147493172" r:id="rId5"/>
    <p:sldLayoutId id="2147493173" r:id="rId6"/>
    <p:sldLayoutId id="2147493174" r:id="rId7"/>
    <p:sldLayoutId id="2147493175" r:id="rId8"/>
    <p:sldLayoutId id="2147493176" r:id="rId9"/>
    <p:sldLayoutId id="2147493177" r:id="rId10"/>
    <p:sldLayoutId id="21474931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12324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出口食品农产品质量安全示范区考核实施办法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考核目的和原则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考核对象和范围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考核内容和指标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考核方法和程序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考核结果和运用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考核目的和原则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考核目的</a:t>
            </a:r>
            <a:endParaRPr lang="zh-CN" altLang="en-US"/>
          </a:p>
        </p:txBody>
      </p:sp>
      <p:sp>
        <p:nvSpPr>
          <p:cNvPr id="104895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提升国家形象和信誉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促进国际贸易发展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保障消费者权益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提高出口食品农产品质量安全水平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考核原则</a:t>
            </a:r>
            <a:endParaRPr lang="zh-CN" altLang="en-US"/>
          </a:p>
        </p:txBody>
      </p:sp>
      <p:sp>
        <p:nvSpPr>
          <p:cNvPr id="10490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公平公正：确保考核过程公平公正，避免人为干扰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科学合理：考核标准科学合理，符合实际需求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公开透明：考核结果公开透明，接受社会监督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持续改进：鼓励企业持续改进，提高产品质量安全水平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考核对象和范围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考核对象</a:t>
            </a:r>
            <a:endParaRPr lang="zh-CN" altLang="en-US"/>
          </a:p>
        </p:txBody>
      </p:sp>
      <p:sp>
        <p:nvSpPr>
          <p:cNvPr id="104910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出口食品农产品监管部门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2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出口食品农产品检验检疫机构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2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出口食品农产品仓储企业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2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出口食品农产品运输企业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2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出口食品农产品生产企业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2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出口食品农产品加工企业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考核范围</a:t>
            </a:r>
            <a:endParaRPr lang="zh-CN" altLang="en-US"/>
          </a:p>
        </p:txBody>
      </p:sp>
      <p:sp>
        <p:nvSpPr>
          <p:cNvPr id="104917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出口食品农产品运输企业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4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出口食品农产品检验检疫机构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出口食品农产品质量安全监管部门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出口食品农产品生产企业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出口食品农产品加工企业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出口食品农产品仓储企业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考核内容和指标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考核内容</a:t>
            </a:r>
            <a:endParaRPr lang="zh-CN" altLang="en-US"/>
          </a:p>
        </p:txBody>
      </p:sp>
      <p:sp>
        <p:nvSpPr>
          <p:cNvPr id="104928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食品安全管理体系：包括食品安全法律法规、食品安全标准、食品安全风险评估等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生产过程控制：包括原料采购、生产加工、包装运输等环节的质量控制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产品质量检验：包括产品感官、理化、微生物等指标的检验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食品安全追溯：包括产品来源、生产过程、销售渠道等信息的追溯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食品安全培训：包括员工食品安全知识培训、食品安全法律法规培训等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食品安全风险管理：包括食品安全风险识别、评估、控制和应对等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https://d.book118.com/675112324220011100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出口食品农产品质量安全示范区考核实施办法</vt:lpstr>
      <vt:lpstr>目录</vt:lpstr>
      <vt:lpstr>单击添加章节标题</vt:lpstr>
      <vt:lpstr>考核目的和原则</vt:lpstr>
      <vt:lpstr>考核目的</vt:lpstr>
      <vt:lpstr>考核原则</vt:lpstr>
      <vt:lpstr>考核对象和范围</vt:lpstr>
      <vt:lpstr>考核对象</vt:lpstr>
      <vt:lpstr>考核范围</vt:lpstr>
      <vt:lpstr>考核内容和指标</vt:lpstr>
      <vt:lpstr>考核内容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2024-09-08T13:17:00.174</cp:lastPrinted>
  <dcterms:created xsi:type="dcterms:W3CDTF">2024-09-08T05:17:00Z</dcterms:created>
  <dcterms:modified xsi:type="dcterms:W3CDTF">2024-09-08T05:17:02Z</dcterms:modified>
</cp:coreProperties>
</file>