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7999E-E905-4FEF-84B1-6A10237D2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161BEF-60C2-471D-99D1-E67B90ADD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A9628-DADC-4AC8-A759-7356527A8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70B9C-5AE8-42B3-92AB-99A2EFF71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B58CE4-39E2-4A02-B019-DC97C42CB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F84AB7-80FA-4371-8216-D30EEF562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A1E29-BD9C-40F4-9F30-1092CD867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C6DE80-26B5-47CB-9533-9370B46D8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B788FE-2AFF-48C8-B145-F76464C64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C9D6D-8740-44E1-ABB0-B15CAF2C9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69F4D-370F-4096-9171-BBC89FEC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113321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生物技术专业人员培训生物制造与工业应用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生物制造核心技术解析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工业应用领域及案例分析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政策法规与伦理道德考量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创新驱动与产学研合作模式探讨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人才队伍建设与职业素养提升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20" r="323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生物制造是一种利用生物体系（包括细胞、酶、基因等）进行物质转化和合成，以生产具有特定功能或价值的产品的技术。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生物制造基于生物体系的代谢、合成和转化能力，通过设计和优化生物过程，实现目标产物的高效、高选择性和可持续生产。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生物制造定义及原理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生物制造在发达国家得到了广泛关注和大力支持，已经形成了较为完善的产业链和创新体系。例如，美国、欧洲和日本等国家在生物制造领域取得了重要突破，成功应用于医药、农业、化工等多个领域。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我国生物制造起步较晚，但近年来发展迅速，已经形成了一批具有自主知识产权的技术和产品。国家在生物制造领域加大了投入和支持力度，推动了产学研用的深度融合和创新发展。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随着基因编辑、合成生物学等技术的不断发展，生物制造将实现更高水平的精准控制和设计，提高生产效率和产品质量。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应用拓展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生物制造将在更多领域得到应用，如生物医药、生物能源、生物材料等，推动相关产业的转型升级和可持续发展。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国际化合作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生物制造领域的国际合作将进一步加强，共同应对全球性挑战，推动生物经济的繁荣发展。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生物制造核心技术解析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利用基因工程技术克隆目标基因，并在生物系统中实现高效表达，以生产特定蛋白质或酶。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基因克隆与表达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基因合成与组装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02" r="1660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运用CRISPR-Cas9等基因编辑工具对生物体基因组进行精确修饰，优化生产性状或创造新功能。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通过基因合成技术获得人工设计的基因序列，再运用基因组装方法构建复杂生物系统。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基因工程技术在生物制造中应用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细胞大规模扩增技术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开发高效、稳定的细胞扩增方法，以满足生物制造过程中对大量细胞的需求。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细胞株筛选与优化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选择适合特定生物制造过程的细胞株，并通过遗传改造或适应性进化等方法进行优化。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细胞培养条件优化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研究不同培养条件对细胞生长、代谢和产物合成的影响，确定最佳培养条件。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细胞培养与扩增技术探讨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建立发酵过程的数学模型，通过计算机仿真分析不同操作条件对发酵结果的影响。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发酵过程建模与仿真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运用先进的控制算法和自动化设备对发酵过程进行实时监控与调整，提高生产效率和质量。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发酵过程优化控制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利用代谢工程技术改造微生物代谢途径，提高目标产物的产量和纯度。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代谢工程在发酵优化中的应用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发酵过程优化与控制策略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工业应用领域及案例分析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重组蛋白药物生产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通过基因工程技术，将目标基因导入宿主细胞，实现重组蛋白药物的高效表达和生产。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细胞治疗与再生医学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利用生物技术手段，如细胞培养、基因编辑等，开发细胞治疗产品和再生医学应用。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生物诊断试剂开发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应用生物技术生产高灵敏度、高特异性的生物诊断试剂，用于疾病的早期检测和诊断。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医药产业中生物制造技术应用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利用生物技术生产生物农药和生物肥料，提高农作物产量和品质，减少化学农药和化肥的使用。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生物农药与生物肥料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通过基因工程手段，将优良性状基因导入作物中，培育出高产、优质、抗病虫害的转基因作物品种。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转基因作物育种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应用生物技术生产动物疫苗和生物兽药，预防和治疗动物疾病，保障畜牧业健康发展。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动物疫苗与生物兽药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994" r="18994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农业领域生物制造创新实践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https://d.book118.com/675113321344011113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2024-09-20T21:19:09.960</cp:lastPrinted>
  <dcterms:created xsi:type="dcterms:W3CDTF">2024-09-20T13:19:09Z</dcterms:created>
  <dcterms:modified xsi:type="dcterms:W3CDTF">2024-09-20T13:19:12Z</dcterms:modified>
</cp:coreProperties>
</file>