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7B8F30-B1BD-4E15-BFFB-54A01F6E0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8A4279-CC76-4647-8725-5A8B1B2FA9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EE298E-2AFA-4966-98F9-C7FF8B633E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92A794-6E38-4A27-8EBC-EF49BAA399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326F7F-756C-4C88-AAC2-811AAF9B4F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5AB4AA-F05C-4D32-8EEE-B85AFBE76E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4265BB-07B4-4E19-8DF6-2DE1F25461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6793F4-6878-4666-8FD1-81EEF80FA5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973D8B-4EE2-4A17-9549-980F8C0DE0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FBE49F-B563-4682-8FAF-0C7A761C28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A7F9B0-05A8-40E2-BDDF-D443A4697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1140341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脚手架操作的职业病防治工作</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2024-01-23</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脚手架操作职业病因素分析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脚手架操作职业病防治措施</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脚手架操作职业病监管与法律责任</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脚手架操作职业病防治实践案例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脚手架操作职业病防治工作展望与建议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保障脚手架操作人员的身体健康</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通过职业病防治工作，减少或消除职业病对脚手架操作人员的影响，保障其身体健康和生命安全。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促进脚手架行业的可持续发展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通过加强职业病防治工作，提高脚手架操作人员的身体素质和工作效率，推动脚手架行业的可持续发展。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889" b="88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脚手架操作职业病现状及危害</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目前，脚手架操作人员普遍面临着多种职业病的威胁，如高处坠落、物体打击、坍塌、触电、中毒等。这些职业病不仅影响操作人员的身体健康，还可能导致严重的工伤事故。</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现状</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脚手架操作职业病给操作人员带来的危害是多方面的。首先，职业病可能导致操作人员身体受损，甚至残疾或死亡。其次，职业病会影响操作人员的心理素质，产生恐惧、焦虑等心理问题。最后，职业病还可能对操作人员的家庭和社会造成负面影响，如家庭经济负担加重、社会医疗资源浪费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危害</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脚手架操作职业病因素分析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606" b="960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工作环境因素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气候条件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极端温度、湿度、风速等气候条件可能对脚手架操作人员的身体健康产生不良影响，如高温中暑、低温冻伤等。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空气质量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施工现场产生的粉尘、有害气体等污染物可能对操作人员的呼吸系统造成伤害。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噪声和振动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脚手架搭建、拆除过程中产生的噪声和振动可能对操作人员的听觉和神经系统造成损害。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86" r="898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4054" r="1405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操作人员是否正确佩戴和使用安全帽、安全带、防滑鞋等个人防护用品，直接关系到其职业安全健康。</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安全防护用品</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操作人员自身的健康状况，如是否存在高血压、心脏病等禁忌症，也会影响其在脚手架操作过程中的安全。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个人健康状况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脚手架的搭建与拆除是否符合相关标准和规范，如立杆间距、横杆步距等，直接影响操作人员的安全。</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搭建与拆除规范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脚手架的载荷是否超过设计限制，以及其稳定性是否得到保障，也是影响操作人员安全的重要因素。</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载荷与稳定性</a:t>
            </a:r>
          </a:p>
        </p:txBody>
      </p:sp>
      <p:pic>
        <p:nvPicPr>
          <p:cNvPr id="10" name="Picture 10"/>
          <p:cNvPicPr>
            <a:picLocks noChangeAspect="1"/>
          </p:cNvPicPr>
          <p:nvPr/>
        </p:nvPicPr>
        <p:blipFill>
          <a:blip r:embed="rId3"/>
          <a:srcRect l="12417" r="124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042" r="160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定期对脚手架进行检查和维护，确保其处于良好状态，对于预防职业病的发生具有重要意义。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检查与维护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操作规范因素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脚手架操作职业病防治措施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完善通风设施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确保工作场所通风良好，及时排出有害气体和粉尘，降低空气中的有害物质浓度。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改进生产工艺</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通过技术升级和工艺改进，减少有害因素的产生和扩散，如采用低毒、无害的材料替代高毒、有害的材料。</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加强设备维护</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定期对脚手架及其相关设备进行检查、维护和保养，确保其处于良好状态，减少故障和事故发生的可能性。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6667" b="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08" r="1670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7625" r="17625"/>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工程技术措施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实施作业许可制度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对于高风险作业，如高空作业、拆除作业等，实行作业许可制度，确保作业前进行充分的风险评估和安全措施准备。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制定安全操作规程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明确脚手架的搭建、使用和拆除等操作规范，确保工人能够正确、安全地进行操作。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加强培训教育</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对工人进行职业病防治知识和操作技能的培训，提高其自我防护意识和能力。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操作规范措施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https://d.book118.com/675114034110011103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2024-09-12T14:13:50.513</cp:lastPrinted>
  <dcterms:created xsi:type="dcterms:W3CDTF">2024-09-12T06:13:50Z</dcterms:created>
  <dcterms:modified xsi:type="dcterms:W3CDTF">2024-09-12T06:13:52Z</dcterms:modified>
</cp:coreProperties>
</file>