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46CD5-2EA4-49DC-88C8-77A5217D3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E6720-B40D-4F74-91AC-3FB7CC02B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0CE90-9167-48D8-80E0-D6CCE7649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61ABD-1186-4588-94B5-AE66405CD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977AD-D527-4798-9455-F2FA6A1F3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303EF-BF0B-47E3-9499-64765B82C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53276-7B1D-4D28-B839-8D5024596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B457A-36A8-43ED-B47B-EC2068251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4400F-A2B4-4C51-BAF9-0BB4520E9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D25F9-DC75-4940-8F7E-AD1E08C5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C0FED-5741-4366-94D4-B38687524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1421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质量安全意识培训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质量安全基本概念与重要性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法律法规与标准要求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质量安全风险评估与控制方法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生产过程中质量安全保障措施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员工参与和责任意识培养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应急处理与事故报告机制建立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63" r="33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质量安全是指产品或服务在满足功能性、性能性要求的同时，不危及人身安全与健康，不产生环境污染和社会危害的保证。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质量安全涉及产品设计、制造、使用等全过程，要求企业确保产品质量符合相关法规和标准，预防潜在风险，保障消费者利益。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质量安全定义及内涵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质量安全问题直接影响企业品牌形象和声誉，可能导致消费者信任度下降。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42" b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质量安全问题可能导致产品召回、退货等后果，进而影响企业市场份额和经济效益。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企业因质量安全问题可能面临法律责任，包括罚款、赔偿等。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质量安全对企业影响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随着消费者对产品质量和安全性的要求不断提高，企业必须加强质量安全意识，满足消费者需求。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在激烈的市场竞争中，提高质量安全意识有助于企业提升产品质量，增强竞争力。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国内外法规对产品质量和安全性的要求越来越严格，企业需要提高质量安全意识，确保合规经营。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提高质量安全意识必要性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法律法规与标准要求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《中华人民共和国产品质量法》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该法规定了产品质量监督管理制度、生产者和销售者的产品质量责任和义务、损害赔偿等，是保障产品质量安全的基本法律。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针对食品生产和加工企业，该法规定了食品安全标准、食品生产经营者的责任和义务、食品安全监管等方面的内容，确保食品质量安全。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《中华人民共和国消费者权益保护法》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保护消费者的合法权益，规定了消费者的权利、经营者的义务、消费者权益争议的解决方式等，与产品质量安全密切相关。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行业质量标准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各行业根据产品特性和市场需求，制定相应的质量标准，包括性能指标、安全性能、环保要求等，是企业生产和质量控制的重要依据。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行业技术规范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针对行业内的技术问题和操作规范，制定相应的技术规范，指导企业进行生产和操作，确保产品质量和安全。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行业认证标准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某些行业要求企业通过特定的认证才能进入市场，如ISO9001质量管理体系认证、ISO14001环境管理体系认证等，这些认证标准是企业提高质量安全管理水平的重要途径。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行业标准及规范介绍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企业内部管理制度要求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企业应建立完善的质量安全管理制度，明确各部门和人员的职责和权限，规范生产过程中的质量安全管理行为。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质量安全培训制度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企业应定期开展质量安全培训，提高员工的质量安全意识和操作技能，确保员工能够按照要求进行生产和质量控制。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质量安全检查和评估制度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企业应定期进行质量安全检查和评估，及时发现和解决问题，确保产品质量和安全始终处于受控状态。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质量安全风险评估与控制方法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通过收集历史数据、分析业务流程、调查员工意见等方法，识别潜在的质量安全风险。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对识别出的风险进行量化和定性评估，确定风险等级和影响程度，为后续的风险控制提供依据。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控制措施制定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根据风险评估结果，制定相应的控制措施，如完善管理制度、加强员工培训、引入先进技术等。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控制措施实施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将制定的控制措施落实到具体的操作层面，明确责任人、时间节点和验收标准，确保控制措施的有效执行。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针对性控制措施制定和实施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https://d.book118.com/675114213302011103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2024-09-13T06:23:13.175</cp:lastPrinted>
  <dcterms:created xsi:type="dcterms:W3CDTF">2024-09-12T22:23:13Z</dcterms:created>
  <dcterms:modified xsi:type="dcterms:W3CDTF">2024-09-12T22:23:15Z</dcterms:modified>
</cp:coreProperties>
</file>