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9FDF1-BBD1-4C70-939D-D266572A0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70586-DFA1-4655-9023-C3DFF766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C9802-2F6F-431C-81DA-06492CEB3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89BB3-7626-4476-957F-1723614CA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EDB08-BE38-4AD3-AE07-56C5111C7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47B39-4F41-4E09-A85A-7B9BEB84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645F5-1D08-445E-BCE4-BB459242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31597-13AE-498C-AD88-C77A021A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CF29D-EF40-4404-AFB4-A47840599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9884B-C9E2-47EA-8DCC-D4DD7E13D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EDFDA-0BB6-40D5-9D96-10A47FF2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200141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数字经济时代零售业的创新与变革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数字经济时代零售业的创新与变革
 电子商务的崛起与传统零售业的挑战
 零售业数字化转型的路径与策略
 数据驱动的零售业智能化经营模式
 新零售模式的兴起与融合发展
 零售业供应链的数字化与效率提升
 零售业的绿色化与可持续发展
 零售业的未来发展趋势与展望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数字经济时代零售业的创新与变革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数字经济时代零售业的创新与变革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数字经济时代零售业的创新与变革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全渠道零售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无缝体验：全渠道零售通过打通线上和线下的销售渠道，为消费者提供无缝顺畅的购物体验。消费者可以在任何渠道浏览、比较商品，并选择最方便的渠道进行购买。</a:t>
            </a:r>
          </a:p>
          <a:p>
            <a:r>
              <a:t>2. 个性化服务：全渠道零售通过收集和分析消费者数据，为消费者提供个性化的服务。零售商可以根据消费者的购买记录、浏览记录等信息，为消费者推荐最适合他们的商品和服务。</a:t>
            </a:r>
          </a:p>
          <a:p>
            <a:r>
              <a:t>3. 高效物流：全渠道零售对物流提出了更高的要求。零售商需要具备高效的物流系统，以确保商品能够快速准确地送达到消费者手中。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智能零售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人工智能：智能零售利用人工智能技术，为消费者提供更智能、更便捷的购物体验。人工智能技术可以用于商品推荐、智能客服、个性化营销等方面。</a:t>
            </a:r>
          </a:p>
          <a:p>
            <a:r>
              <a:t>2. 大数据分析：智能零售利用大数据分析技术，收集和分析消费者数据。大数据分析可以帮助零售商更好地了解消费者需求，并针对性地调整营销策略和产品策略。</a:t>
            </a:r>
          </a:p>
          <a:p>
            <a:r>
              <a:t>3. 物联网：智能零售利用物联网技术，连接线上和线下的购物场景。物联网技术可以用于商品追踪、智能货架、自助结账等方面。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数字经济时代零售业的创新与变革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社交电商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社交媒体：社交电商利用社交媒体平台进行商品营销和销售。社交媒体平台可以帮助零售商触达更多的消费者，并通过社交互动的方式激发消费者的购买欲望。</a:t>
            </a:r>
          </a:p>
          <a:p>
            <a:r>
              <a:t>2. 网红经济：社交电商的兴起也带动了网红经济的发展。网红可以通过社交媒体平台推广商品，并从中获得收益。</a:t>
            </a:r>
          </a:p>
          <a:p>
            <a:r>
              <a:t>3. 直播带货：直播带货是社交电商的典型形式之一。直播带货可以通过直播的方式向消费者展示商品，并通过互动的方式激发消费者的购买欲望。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新零售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线上线下融合：新零售将线上和线下的购物场景融合在一起，为消费者提供更加便捷、更加个性化的购物体验。</a:t>
            </a:r>
          </a:p>
          <a:p>
            <a:r>
              <a:t>2. 体验式消费：新零售注重为消费者提供体验式消费。消费者在购物的同时，还可以享受娱乐、社交等服务。</a:t>
            </a:r>
          </a:p>
          <a:p>
            <a:r>
              <a:t>3. 智慧供应链：新零售利用信息技术，打造智慧供应链。智慧供应链可以帮助零售商更好地管理库存，并提高物流效率。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数字经济时代零售业的创新与变革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绿色零售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环保意识：绿色零售注重环保和可持续发展。绿色零售商会采用环保的包装材料和生产方式，减少对环境的污染。</a:t>
            </a:r>
          </a:p>
          <a:p>
            <a:r>
              <a:t>2. 循环经济：绿色零售倡导循环经济。绿色零售商会回收利用商品，减少资源浪费。</a:t>
            </a:r>
          </a:p>
          <a:p>
            <a:r>
              <a:t>3. 绿色产品：绿色零售商销售绿色产品。绿色产品是指对环境友好，不含有害物质的产品。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数字支付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无现金支付：数字支付使消费者可以无现金支付。数字支付包括手机支付、二维码支付、刷脸支付等。</a:t>
            </a:r>
          </a:p>
          <a:p>
            <a:r>
              <a:t>2. 安全便捷：数字支付安全便捷。数字支付利用先进的加密技术，确保交易安全。同时，数字支付操作简单，方便消费者使用。</a:t>
            </a:r>
          </a:p>
          <a:p>
            <a:r>
              <a:t>3. 普及率高：数字支付的普及率越来越高。智能手机的普及和互联网的发展，使得数字支付成为一种主流的支付方式。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电子商务的崛起与传统零售业的挑战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数字经济时代零售业的创新与变革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电子商务的崛起与传统零售业的挑战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电子商务的崛起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电子商务的快速发展，以其便捷、高效、低成本的优势，对传统零售业产生了巨大冲击。</a:t>
            </a:r>
          </a:p>
          <a:p>
            <a:r>
              <a:t>2. 电商与实体零售加速融合, 打通线上线下, 实现虚实结合的消费新生态。</a:t>
            </a:r>
          </a:p>
          <a:p>
            <a:r>
              <a:t>3. 电商的崛起改变了消费者的购物习惯和消费模式，从线下转向线上，从被动接受信息转向主动搜索信息。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传统零售业的挑战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电子商务的兴起对传统零售业造成了巨大的挑战，迫使传统零售商进行转型升级。</a:t>
            </a:r>
          </a:p>
          <a:p>
            <a:r>
              <a:t>2. 传统零售业面临着销售业绩下降、利润缩减、运营成本上升等困境，急需找到新的增长点和盈利模式。</a:t>
            </a:r>
          </a:p>
          <a:p>
            <a:r>
              <a:t>3. 传统零售业需要积极调整战略，从以产品为中心转向以客户为中心，实施精细化运营和差异化营销。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零售业数字化转型的路径与策略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数字经济时代零售业的创新与变革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零售业数字化转型的路径与策略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客户体验的数字化转型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通过数字技术提升客户体验：利用移动支付、电子商务、人工智能等技术，为客户提供更便捷、更个性化的购物体验。</a:t>
            </a:r>
          </a:p>
          <a:p>
            <a:r>
              <a:t>2. 建立以客户为中心的企业文化：以客户需求为导向，实现全渠道无缝对接，让客户在任何时间、任何地点都能轻松购物。</a:t>
            </a:r>
          </a:p>
          <a:p>
            <a:r>
              <a:t>3. 利用数据分析洞察客户需求：通过大数据分析，深入了解客户的行为、偏好和需求，从而为客户提供更具针对性的产品和服务。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全渠道零售的整合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实现线上线下融合：打破传统零售渠道的界限，将线上和线下渠道无缝整合，让客户能够在任何渠道轻松购物。</a:t>
            </a:r>
          </a:p>
          <a:p>
            <a:r>
              <a:t>2. 打造全渠道购物体验：为客户提供一致的购物体验，无论他们是在实体店、移动设备还是电脑上购物。</a:t>
            </a:r>
          </a:p>
          <a:p>
            <a:r>
              <a:t>3. 利用全渠道数据分析提升运营效率：通过全渠道数据分析，零售商可以更好地了解客户行为，优化库存管理、供应链管理和物流配送。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零售业数字化转型的路径与策略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人工智能和机器学习的应用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利用人工智能技术实现个性化推荐：通过人工智能技术分析客户的历史购买数据、浏览记录和社交媒体数据，为客户提供个性化的产品推荐。</a:t>
            </a:r>
          </a:p>
          <a:p>
            <a:r>
              <a:t>2. 利用机器学习技术优化定价和促销策略：通过机器学习技术分析市场数据、竞争对手数据和消费者行为数据，优化定价和促销策略，从而提高销售额和利润率。</a:t>
            </a:r>
          </a:p>
          <a:p>
            <a:r>
              <a:t>3. 利用人工智能技术提高供应链效率：通过人工智能技术分析供应链数据，优化库存管理、物流配送和需求预测，从而提高供应链效率和降低成本。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增强现实和虚拟现实的应用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 AR 技术增强实体店购物体验：通过 AR 技术，实体店可以为消费者提供更多信息和互动体验，让消费者在实体店购物更有趣。</a:t>
            </a:r>
          </a:p>
          <a:p>
            <a:r>
              <a:t>2. 利用 VR 技术打造虚拟试衣间：通过 VR 技术，消费者可以在虚拟环境中试穿衣服、鞋子和其他商品，从而降低退货率。</a:t>
            </a:r>
          </a:p>
          <a:p>
            <a:r>
              <a:t>3. 利用 AR 和 VR 技术打造沉浸式购物体验：通过 AR 和 VR 技术，零售商可以为消费者打造沉浸式的购物体验，让消费者在购物时有身临其境的感觉。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零售业数字化转型的路径与策略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利用区块链技术建立信任和透明度：通过区块链技术，零售商可以建立信任和透明度，让消费者对零售商更有信心。</a:t>
            </a:r>
          </a:p>
          <a:p>
            <a:r>
              <a:t>2. 利用区块链技术优化供应链管理：通过区块链技术，零售商可以优化供应链管理，提高供应链效率和降低成本。</a:t>
            </a:r>
          </a:p>
          <a:p>
            <a:r>
              <a:t>3. 利用区块链技术打造新的商业模式：通过区块链技术，零售商可以打造新的商业模式，例如建立去中心化的零售平台。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可持续发展和社会责任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践行可持续发展理念：通过使用环保材料、减少碳排放和重视废物回收等方式，践行可持续发展理念，打造绿色零售企业形象。</a:t>
            </a:r>
          </a:p>
          <a:p>
            <a:r>
              <a:t>2. 推动社会责任：积极参与社会公益活动，回馈社会，履行社会责任，提升品牌形象。</a:t>
            </a:r>
          </a:p>
          <a:p>
            <a:r>
              <a:t>3. 培养多元包容的企业文化：营造多元包容的企业文化，吸引和留住优秀人才，提高员工满意度和敬业度。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区块链技术的应用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数据驱动的零售业智能化经营模式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数字经济时代零售业的创新与变革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数据驱动的零售业智能化经营模式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数据驱动的零售业智能化经营模式-数字技术赋能零售业智能化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利用数字技术收集、分析和利用数据，提升零售业的智能化水平。</a:t>
            </a:r>
          </a:p>
          <a:p>
            <a:r>
              <a:t>2. 通过数据分析，针对不同客户群体进行个性化营销，提升客户满意度和忠诚度。</a:t>
            </a:r>
          </a:p>
          <a:p>
            <a:r>
              <a:t>3. 通过数据分析，优化库存管理，降低成本，提高效率。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数据驱动的零售业智能化经营模式-构建智能化决策系统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利用数据分析，建立智能化决策系统，帮助零售商做出更准确的决策。</a:t>
            </a:r>
          </a:p>
          <a:p>
            <a:r>
              <a:t>2. 通过智能化决策系统，零售商可以优化商品定价、库存管理和营销策略。</a:t>
            </a:r>
          </a:p>
          <a:p>
            <a:r>
              <a:t>3. 智能化决策系统可以帮助零售商提高决策效率，降低决策风险。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数据驱动的零售业智能化经营模式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数据驱动的零售业智能化经营模式-优化客户体验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通过数据分析，理解客户的需求和偏好，优化客户购物体验。</a:t>
            </a:r>
          </a:p>
          <a:p>
            <a:r>
              <a:t>2. 利用数字技术，提供个性化和无缝的购物体验，提升客户满意度。</a:t>
            </a:r>
          </a:p>
          <a:p>
            <a:r>
              <a:t>3. 通过数据分析，分析客户的购买行为，提供针对性的产品推荐，提升客户忠诚度。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数据驱动的零售业智能化经营模式-实现智慧供应链管理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通过数据分析，优化供应链管理，降低成本，提高效率。</a:t>
            </a:r>
          </a:p>
          <a:p>
            <a:r>
              <a:t>2. 利用物联网技术，实现实时库存跟踪，提高库存周转率。</a:t>
            </a:r>
          </a:p>
          <a:p>
            <a:r>
              <a:t>3. 通过数据分析，预测商品需求，优化库存管理，降低缺货率。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数据驱动的零售业智能化经营模式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数据驱动的零售业智能化经营模式-培育数据人才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加强数据人才的培养，为零售业智能化转型提供人才保障。</a:t>
            </a:r>
          </a:p>
          <a:p>
            <a:r>
              <a:t>2. 建立健全的数据人才培养体系，培养复合型数据人才。</a:t>
            </a:r>
          </a:p>
          <a:p>
            <a:r>
              <a:t>3. 鼓励零售企业与高校合作，共同培养数据人才。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数据驱动的零售业智能化经营模式-面向未来的创新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探索新技术，推动零售业智能化转型。</a:t>
            </a:r>
          </a:p>
          <a:p>
            <a:r>
              <a:t>2. 关注零售业未来的发展趋势，布局前沿技术。</a:t>
            </a:r>
          </a:p>
          <a:p>
            <a:r>
              <a:t>3. 勇于创新，不断优化和完善零售业智能化经营模式。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https://d.book118.com/675120014142011114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数字经济时代零售业的创新与变革</vt:lpstr>
      <vt:lpstr> 数字经济时代零售业的创新与变革</vt:lpstr>
      <vt:lpstr> 数字经济时代零售业的创新与变革</vt:lpstr>
      <vt:lpstr> 数字经济时代零售业的创新与变革</vt:lpstr>
      <vt:lpstr> 电子商务的崛起与传统零售业的挑战</vt:lpstr>
      <vt:lpstr> 电子商务的崛起与传统零售业的挑战</vt:lpstr>
      <vt:lpstr> 零售业数字化转型的路径与策略</vt:lpstr>
      <vt:lpstr> 零售业数字化转型的路径与策略</vt:lpstr>
      <vt:lpstr> 零售业数字化转型的路径与策略</vt:lpstr>
      <vt:lpstr> 零售业数字化转型的路径与策略</vt:lpstr>
      <vt:lpstr> 数据驱动的零售业智能化经营模式</vt:lpstr>
      <vt:lpstr> 数据驱动的零售业智能化经营模式</vt:lpstr>
      <vt:lpstr> 数据驱动的零售业智能化经营模式</vt:lpstr>
      <vt:lpstr> 数据驱动的零售业智能化经营模式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2024-09-21T14:02:39.936</cp:lastPrinted>
  <dcterms:created xsi:type="dcterms:W3CDTF">2024-09-21T06:02:39Z</dcterms:created>
  <dcterms:modified xsi:type="dcterms:W3CDTF">2024-09-21T06:02:42Z</dcterms:modified>
</cp:coreProperties>
</file>