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E8AF1-D52C-4C7A-8FA2-62F10291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6EF29-E3D3-433A-B07B-1F230FF8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CD482-E74F-4B48-AC0E-63D74AE0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07E7C-85BB-4792-91E3-659F3CF66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1242C-2B4C-42A6-8F3E-18976C38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0C350-DF27-406B-8347-2A12CD0C1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457B0-D4B5-4BD3-9A08-4222775D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FC7B5-10F1-4E42-9197-D435DAF6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35BD5-9FC1-471E-9984-64C2B30A4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F82FA-7786-4678-A71F-01CAFE35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41809-31BE-45D5-BB10-E98677EB3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22341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部汇报课件题目\n## 1.护理部概述及组织结构\n### 1.1护理部的成立背景与发展历程\n### 1.2护理部的组织结构及职责划分\n### 1.3护理部的人员配置与团队建设\n## 2.护理部核心业务与工作亮点\n### 2.1护理部的主要业务范畴\n### 2.2护理部的工作亮点与成果展示\n### 2.3护理部的服务创新与持续改进\n## 3.护理部质量管理与持续改进\n### 3.1护理部的质量管理体系与流程\n### 3.2护理部的质量监控与数据分析\n### 3.3护理部的持续改进措施与实施方案\n## 4.护理部培训与教育体系建设\n### 4.1护理部的培训体系与课程设置\n### 4.2护理部的教育合作与交流\n### 4.3护理部的人才培养与梯队建设\n## 5.护理部未来发展规划与战略目标\n### 5.1护理部的市场分析与趋势预测\n### 5.2护理部的未来发展规划与目标\n### 5.3护理部的战略实施与保障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护理部汇报课件题目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护理部概述及组织结构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护理部的成立背景</a:t>
                </a:r>
                <a:endParaRPr/>
              </a:p>
            </p:txBody>
          </p:sp>
          <p:sp>
            <p:nvSpPr>
              <p:cNvPr id="1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医学技术的发展与医疗需求的增长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医院管理水平的提高与护理专业的发展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患者对优质护理服务的需求与期望</a:t>
                </a:r>
                <a:endParaRPr/>
              </a:p>
            </p:txBody>
          </p:sp>
        </p:grpSp>
        <p:grpSp>
          <p:nvGrpSpPr>
            <p:cNvPr id="17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护理部的发展历程</a:t>
                </a:r>
                <a:endParaRPr/>
              </a:p>
            </p:txBody>
          </p:sp>
          <p:sp>
            <p:nvSpPr>
              <p:cNvPr id="18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初期阶段：成立护理部，建立基本的护理管理制度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发展阶段：完善护理管理体系，提高护理服务质量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现阶段：加强护理学科建设，提升护理专业水平</a:t>
                </a:r>
                <a:endParaRPr/>
              </a:p>
            </p:txBody>
          </p:sp>
        </p:grpSp>
        <p:grpSp>
          <p:nvGrpSpPr>
            <p:cNvPr id="18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护理部的重要性和作用</a:t>
                </a:r>
                <a:endParaRPr/>
              </a:p>
            </p:txBody>
          </p:sp>
          <p:sp>
            <p:nvSpPr>
              <p:cNvPr id="18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保障患者安全，提高医疗服务质量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促进护理专业的发展，提高护理人员的专业素质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为医院的发展做出贡献，提升医院的竞争力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护理部的成立背景与发展历程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88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89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护理部的组织结构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护理部主任：负责护理部的全面工作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护理部副主任：协助护理部主任开展工作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各科室护理组：负责各科室的护理工作</a:t>
                </a:r>
                <a:endParaRPr/>
              </a:p>
            </p:txBody>
          </p:sp>
        </p:grpSp>
        <p:grpSp>
          <p:nvGrpSpPr>
            <p:cNvPr id="193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94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护理部的职责划分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护理部主任：制定护理部的工作计划，组织护理人员的培训与考核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护理部副主任：协助护理部主任开展工作，负责护理质量的监控与改进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各科室护理组：负责本科室的护理工作，执行护理部的工作计划与要求</a:t>
                </a:r>
                <a:endParaRPr/>
              </a:p>
            </p:txBody>
          </p:sp>
        </p:grpSp>
        <p:grpSp>
          <p:nvGrpSpPr>
            <p:cNvPr id="198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99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护理部的工作机制</a:t>
                </a:r>
                <a:endParaRPr/>
              </a:p>
            </p:txBody>
          </p:sp>
          <p:sp>
            <p:nvSpPr>
              <p:cNvPr id="20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护理部的例会制度：定期召开护理部例会，传达医院的工作要求，总结护理部的工作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护理部的沟通协调：加强与医院其他部门的沟通与协调，保证护理工作的顺利进行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护理部的信息管理：建立护理部的信息管理制度，收集、整理、分析护理信息，为护理工作提供支持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护理部的组织结构及职责划分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护理部的人员配置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护理部的编制与岗位设置：根据医院的发展需求，合理设置护理部的编制与岗位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护理人员的选拔与招聘：严格按照医院的招聘程序，选拔优秀的护理人员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护理人员的培训与考核：加强护理人员的培训与考核，提高护理人员的专业素质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护理部的团队建设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建立护理部的团队精神：加强护理人员的团队协作，提高护理工作的效率与质量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举办护理部的团队活动：定期举办护理部的团队活动，增进护理人员之间的交流与友谊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建立护理部的激励机制：通过激励措施，激发护理人员的工作积极性与创造力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护理部的人才培养与梯队建设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护理部的人才培养计划：制定护理部的人才培养计划，提高护理人员的专业素质与能力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护理部的导师制度：建立护理部的导师制度，引导护理人员的专业成长与发展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护理部的梯队建设：加强护理部的梯队建设，培养护理部的后备力量与接班人</a:t>
            </a:r>
            <a:endParaRPr/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护理部的人员配置与团队建设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护理部核心业务与工作亮点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护理部的业务范畴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患者护理：负责患者的日常护理工作，保障患者的安全与舒适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护理教学：负责护理人员的培训与教学工作，提高护理人员的专业素质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护理科研：开展护理科研工作，提高护理专业的学术水平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护理部的工作重点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提高护理服务质量：通过优化护理流程，提高护理服务质量，满足患者的需求与期望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加强护理学科建设：推动护理学科的发展，提高护理专业的地位与影响力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提升护理人员的专业素质：通过培训与考核，提高护理人员的专业素质与能力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护理部的主要业务范畴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护理部的工作亮点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护理服务的创新与改进：通过创新护理服务，提高护理服务的质量与效率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护理管理的规范化与科学化：加强护理管理，实现护理管理的规范化与科学化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护理人员的培训与成长：关注护理人员的培训与成长，提高护理人员的专业素质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护理部的成果展示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护理服务质量的提升：通过持续改进护理服务，提高护理服务质量，获得患者的好评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护理学科的建设成果：加强护理学科建设，取得了一定的建设成果与荣誉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护理人员的荣誉与成果：护理人员在各类竞赛与评选中取得了优异的成绩与荣誉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护理部的工作亮点与成果展示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护理部的服务创新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创新护理服务模式：通过引入新的护理服务模式，提高护理服务的质量与效率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创新护理技术手段：利用现代科技手段，提高护理服务的技术水平与效果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创新护理管理方法：采用新的护理管理方法，提高护理管理的效率与效果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护理部的持续改进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持续改进护理服务：通过持续改进护理服务，提高护理服务的质量与效率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持续改进护理管理：通过持续改进护理管理，提高护理管理的规范化与科学化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持续改进护理人员培训：通过持续改进护理人员培训，提高护理人员的专业素质与能力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护理部的服务创新与持续改进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护理部质量管理与持续改进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https://d.book118.com/675122341012011124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护理部汇报课件题目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2024-09-28T03:59:33.334</cp:lastPrinted>
  <dcterms:created xsi:type="dcterms:W3CDTF">2024-09-27T19:59:33Z</dcterms:created>
  <dcterms:modified xsi:type="dcterms:W3CDTF">2024-09-27T19:59:35Z</dcterms:modified>
</cp:coreProperties>
</file>