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65848-3594-4348-A474-3C39EE728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04ACA-44CC-4B8D-9FFE-FB7BE943D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78341-1ECD-433A-A240-E5198F774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4A435-760E-46F9-BC2C-B724E2326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BB83F3-8FD0-43E4-8589-CA42BD50A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B08DE-32C4-49FF-9A83-4866A92A7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01BB9F-7AE7-4B76-B753-60A9EFCF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8E51F-3297-4480-B730-9B7AB6740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711E1-C256-4590-8F38-3AC3EAFD6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CE163-E653-4042-BF61-1AABB4912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80922-8217-4FF5-B41A-CB7743A18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231401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2023-2028年中国液晶面板行业发展趋势及投资预测报告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中国液晶面板行业发展现状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2023-2028年发展趋势分析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投资机会和风险评估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报告背景和意义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随着科技的不断发展，液晶面板在各个领域的应用越来越广泛，如电视、手机、电脑等。中国作为全球最大的液晶面板消费市场，其行业发展趋势和投资前景备受关注。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本报告旨在全面分析2023-2028年中国液晶面板行业的发展趋势，预测市场需求和竞争格局，为投资者提供决策依据，推动行业的可持续发展。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通过对中国液晶面板行业的市场现状、技术发展、政策环境等方面的深入分析，预测未来发展趋势，为投资者和业内人士提供决策参考。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覆盖2023-2028年中国液晶面板行业的市场趋势、技术发展、政策影响、竞争格局等方面，重点分析中小尺寸液晶面板的市场需求和投资机会。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中国液晶面板行业发展现状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液晶面板行业具有技术密集、资金密集和高附加值等特点，是现代电子信息产业发展的重点方向之一。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随着科技的不断发展，液晶面板行业的技术创新和产品升级换代不断加速，市场竞争也日益激烈。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26" r="96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424" r="942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液晶面板行业是电子信息产业的重要组成部分，主要应用于电视、显示器、笔记本电脑、平板电脑等领域。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中国液晶面板市场规模持续增长，已成为全球最大的液晶面板消费市场之一。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随着国内液晶面板企业的技术进步和产能扩张，中国液晶面板产量也逐年增加，但整体上仍存在较大的进口依赖。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市场规模和产量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目前，中国的液晶面板行业已经形成了以京东方、华星、天马等为代表的一批具有自主知识产权的骨干企业，这些企业在技术研发、生产制造、市场开拓等方面具有较强实力。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随着国内液晶面板企业的崛起，中国液晶面板行业的竞争格局正在发生变化，国内企业与外资企业之间的竞争日益激烈。同时，行业内的兼并与重组也不断涌现，加速了行业集中度的提高。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行业结构和竞争格局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随着显示技术的不断进步，液晶面板的生产工艺和材料将得到进一步优化，提高产品的性能和降低成本。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液晶面板的应用领域不断拓展，从传统的电视、显示器领域向车载显示、VR/AR、智能家居等领域延伸。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应用拓展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技术进步和应用拓展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随着消费电子产品的普及和升级，液晶面板市场需求持续增长，尤其在大尺寸、高分辨率、柔性等高端产品领域。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国内液晶面板企业技术水平不断提升，与国际领先企业的差距逐渐缩小，同时国内企业间也存在着激烈的竞争。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市场需求和竞争态势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政府对液晶面板行业的支持力度加大，通过政策扶持和资金投入，推动产业发展和技术进步。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国内液晶面板产业布局逐渐完善，形成了以京东方、华星等大型企业为主导的产业格局，同时各地政府也在积极培育本地企业，推动产业集聚发展。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产业布局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政策环境和产业布局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投资机会和风险评估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随着显示技术的不断进步，新型液晶面板如柔性显示、透明显示等市场需求增长，为投资者提供了新的机会。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技术升级与新产品研发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液晶面板行业正经历着产业链上下游的整合，投资者可以通过参股或控股关键环节的企业，获取更大的市场份额。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产业链整合与垂直整合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随着全球液晶显示市场的复苏，中国液晶面板企业通过加强国际合作，扩大出口规模，为投资者带来更多商机。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国际合作与出口市场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投资机会和热点领域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宏观经济波动风险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全球经济形势的不确定性可能影响液晶面板的需求，投资者需关注国内外经济形势变化，防范市场风险。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技术迭代风险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新型显示技术如OLED、量子点等可能对传统液晶显示技术形成冲击，投资者需关注技术发展趋势，适时调整投资策略。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政府对液晶面板行业的政策调整可能影响企业的经营和投资环境，投资者需密切关注政策动向，规避政策风险。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投资风险和挑战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长期投资与价值投资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投资者应树立长期投资的理念，关注企业的内在价值，避免盲目跟风和短期投机行为。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多元化投资组合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投资者应根据自身的风险承受能力和投资目标，合理配置液晶面板行业的投资比例，降低单一资产的风险。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关注行业趋势和龙头企业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投资者应关注液晶面板行业的发展趋势，选择具有竞争优势的龙头企业进行投资，以获取稳定的收益。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投资建议和策略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https://d.book118.com/675123140102011044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2024-09-06T13:14:42.029</cp:lastPrinted>
  <dcterms:created xsi:type="dcterms:W3CDTF">2024-09-06T05:14:42Z</dcterms:created>
  <dcterms:modified xsi:type="dcterms:W3CDTF">2024-09-06T05:14:44Z</dcterms:modified>
</cp:coreProperties>
</file>