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E824C-6EA3-46B7-955A-CF9A2D95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2FFC2-F5C8-4FCE-B2DC-A055837E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E3179-4A1E-42D4-BAFB-CA55CF567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388A6-CFB0-4ADD-8345-598C8EAF2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8C7CB2-C4F0-4970-A773-9932AD44A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5EECA0-B8F2-433E-8E92-E3A803DF3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DC833-6851-472A-9895-BA98BF54E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2B6C7-B380-4158-A28C-4822E4A9E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4D833-E1B6-4ABD-877C-93048DA9C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1BE6B-F2F8-4947-B13C-F1BAB977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F61F0-195F-47E1-BDFB-79F0A11EE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2321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各类麻醉手常规护理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各类麻醉护理要点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各类麻醉手术后的常规护理是为了确保患者的安全和舒适，预防并发症的发生，促进患者的快速康复。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随着医疗技术的不断发展，越来越多的患者需要进行麻醉手术。术后护理是手术过程中的重要环节，对于患者的康复和预后具有重要意义。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术后并发症是常见的，如感染、出血、疼痛等。通过常规护理，可以及时发现并处理这些并发症，避免病情恶化。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提高康复效果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良好的术后护理可以促进患者的康复，缩短住院时间，提高患者的生活质量。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增强患者信心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术后护理过程中，医护人员与患者的沟通、安慰和鼓励，可以增强患者对治疗的信心，提高患者的依从性和满意度。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麻醉后，心率可能会受到影响，应密切监测，确保心率在正常范围内。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监测呼吸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呼吸功能也可能受到麻醉影响，应观察呼吸频率、深度和节奏，确保呼吸正常。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血压监测有助于评估患者的循环系统状况，及时发现和处理低血压或高血压。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对患者进行疼痛评估，了解疼痛程度和性质，以便采取适当的疼痛控制措施。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根据疼痛评估结果，给予适当的止痛药或镇痛药，缓解患者疼痛。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采用冷敷、热敷、按摩等非药物治疗方法，缓解患者疼痛。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麻醉后，患者免疫力可能降低，应采取措施预防感染，如保持环境清洁、减少人员流动等。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麻醉后，患者可能会出现恶心、呕吐等症状，应采取措施预防呕吐，如避免过度饮食、避免过度刺激等。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预防呕吐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42" r="8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麻醉后，患者可能会出现血液高凝状态，应采取措施预防血栓形成，如适当活动、穿弹力袜等。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各类麻醉护理要点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https://d.book118.com/675123211014011130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2024-09-29T15:10:22.725</cp:lastPrinted>
  <dcterms:created xsi:type="dcterms:W3CDTF">2024-09-29T07:10:22Z</dcterms:created>
  <dcterms:modified xsi:type="dcterms:W3CDTF">2024-09-29T07:10:24Z</dcterms:modified>
</cp:coreProperties>
</file>