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AF6EB-E012-459C-B836-5A39DE3E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69276-2D70-415C-B9C8-34768C20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F3C1C-897B-4E9E-8595-97088DDB3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C8BAC-45D9-42AE-81D4-0498F2B38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06354-D6F9-428E-8730-654E745BB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0381D-9A0C-4C69-9A65-4D4ADF45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7F2A0-ABBE-4DA2-AF31-418A1434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97CDD-72E9-4486-8D6E-ED5752427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E93D0-EA70-4847-8AAF-9CEC3533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28230-CA69-4906-94BC-54C44D8D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DBE67-5B0F-41FC-BCF1-079234ED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2332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妇涨奶护理查房PPT\n## 1.产妇涨奶的原因及影响因素\n### 1.1产妇涨奶的生理原因及影响因素\n### 1.2产妇涨奶的心理原因及影响因素\n### 1.3产妇涨奶的外部环境原因及影响因素\n## 2.产妇涨奶的症状及诊断\n### 2.1产妇涨奶的症状表现及自我评估\n### 2.2医生查房时如何诊断产妇涨奶\n### 2.3涨奶程度的评估方法及标准\n## 3.产妇涨奶的护理措施\n### 3.1产妇涨奶的日常生活护理措施\n### 3.2产妇涨奶的饮食护理措施\n### 3.3产妇涨奶的按摩护理措施\n## 4.产妇涨奶的药物治疗及注意事项\n### 4.1产妇涨奶的药物治疗方法\n### 4.2产妇涨奶药物治疗时的注意事项\n### 4.3药物副作用及如何处理\n## 5.产妇涨奶的心理护理及支持\n### 5.1产妇涨奶时可能出现的心理问题及原因\n### 5.2如何为产妇提供心理护理及支持\n### 5.3心理护理对产妇涨奶恢复的重要性\n## 6.产妇涨奶的预防及健康教育\n### 6.1如何预防产妇涨奶的发生\n### 6.2产妇涨奶的健康教育及指导\n### 6.3提高产妇对涨奶护理的认知及自我管理能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产妇涨奶护理查房PPT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产妇涨奶的原因及影响因素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产妇在怀孕期间，乳腺会逐渐发育，为哺乳做准备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乳腺发育过程中，乳腺导管和腺体增多，可能导致乳汁分泌过多</a:t>
                </a:r>
                <a:endParaRPr/>
              </a:p>
            </p:txBody>
          </p:sp>
          <p:sp>
            <p:nvSpPr>
              <p:cNvPr id="22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乳腺发育</a:t>
                </a:r>
                <a:endParaRPr/>
              </a:p>
            </p:txBody>
          </p:sp>
        </p:grpSp>
        <p:grpSp>
          <p:nvGrpSpPr>
            <p:cNvPr id="22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激素水平变化</a:t>
                </a:r>
                <a:endParaRPr/>
              </a:p>
            </p:txBody>
          </p:sp>
          <p:sp>
            <p:nvSpPr>
              <p:cNvPr id="23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分娩后，产妇体内的雌激素和孕激素水平下降，泌乳激素水平上升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激素水平的变化导致乳腺组织分泌乳汁，容易引起涨奶</a:t>
                </a:r>
                <a:endParaRPr/>
              </a:p>
            </p:txBody>
          </p:sp>
        </p:grpSp>
        <p:grpSp>
          <p:nvGrpSpPr>
            <p:cNvPr id="23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</a:t>
                </a:r>
                <a:endParaRPr/>
              </a:p>
            </p:txBody>
          </p:sp>
          <p:sp>
            <p:nvSpPr>
              <p:cNvPr id="23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产妇开始哺乳后，乳汁分泌量逐渐增加，容易出现涨奶现象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乳汁分泌受个体差异、遗传因素、饮食习惯等多种因素影响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产妇涨奶的生理原因及影响因素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焦虑和紧张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产妇对母乳喂养的期望和担忧可能导致焦虑和紧张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焦虑和紧张情绪可能影响乳汁分泌，加重涨奶症状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疼痛和不适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产妇分娩后，乳腺组织和乳房可能感到疼痛和不适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疼痛和不适感可能导致产妇抗拒哺乳，加重涨奶现象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缺乏信心和知识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产妇对母乳喂养的信心和经验不足可能导致涨奶问题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缺乏相关知识可能使产妇采取不恰当的哺乳姿势和方法，加重涨奶症状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产妇涨奶的心理原因及影响因素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产妇的生活习惯可能影响乳汁分泌，如睡眠质量、饮食等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不良的生活习惯可能导致乳汁分泌过多，引起涨奶</a:t>
                </a:r>
                <a:endParaRPr/>
              </a:p>
            </p:txBody>
          </p:sp>
          <p:sp>
            <p:nvSpPr>
              <p:cNvPr id="2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过高的室温、潮湿的环境等可能影响产妇的乳腺血液循环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不良的环境因素可能导致乳腺组织充血，加重涨奶症状</a:t>
                </a:r>
                <a:endParaRPr/>
              </a:p>
            </p:txBody>
          </p:sp>
          <p:sp>
            <p:nvSpPr>
              <p:cNvPr id="2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哺乳姿势和频率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产妇哺乳姿势不当或哺乳频率不足可能导致乳汁淤积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乳汁淤积可能加重涨奶现象，影响母乳喂养</a:t>
                </a:r>
                <a:endParaRPr/>
              </a:p>
            </p:txBody>
          </p:sp>
          <p:sp>
            <p:nvSpPr>
              <p:cNvPr id="2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产妇涨奶的外部环境原因及影响因素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产妇涨奶的症状及诊断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乳房胀痛</a:t>
                </a:r>
                <a:endParaRPr/>
              </a:p>
            </p:txBody>
          </p:sp>
          <p:sp>
            <p:nvSpPr>
              <p:cNvPr id="27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产妇可能感到乳房胀痛，严重时甚至影响活动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乳房胀痛可能是涨奶的主要症状之一</a:t>
                </a:r>
                <a:endParaRPr/>
              </a:p>
            </p:txBody>
          </p:sp>
        </p:grpSp>
        <p:grpSp>
          <p:nvGrpSpPr>
            <p:cNvPr id="27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乳房变硬</a:t>
                </a:r>
                <a:endParaRPr/>
              </a:p>
            </p:txBody>
          </p:sp>
          <p:sp>
            <p:nvSpPr>
              <p:cNvPr id="28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产妇的乳房可能变得硬结，触摸时感到疼痛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乳房硬结是涨奶的常见症状之一</a:t>
                </a:r>
                <a:endParaRPr/>
              </a:p>
            </p:txBody>
          </p:sp>
        </p:grpSp>
        <p:grpSp>
          <p:nvGrpSpPr>
            <p:cNvPr id="28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乳汁分泌减少</a:t>
                </a:r>
                <a:endParaRPr/>
              </a:p>
            </p:txBody>
          </p:sp>
          <p:sp>
            <p:nvSpPr>
              <p:cNvPr id="2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产妇可能感到乳汁分泌减少，甚至停止分泌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乳汁分泌减少可能是涨奶导致的乳腺堵塞</a:t>
                </a:r>
                <a:endParaRPr/>
              </a:p>
            </p:txBody>
          </p:sp>
        </p:grpSp>
      </p:grpSp>
      <p:pic>
        <p:nvPicPr>
          <p:cNvPr id="28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产妇涨奶的症状表现及自我评估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病史询问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医生会询问产妇的妊娠史、分娩史和哺乳史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通过病史询问了解产妇的涨奶风险和可能的原因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医生会检查产妇的乳房，观察有无硬结、红肿等症状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通过体格检查评估涨奶的程度和乳腺健康状况</a:t>
                </a:r>
                <a:endParaRPr/>
              </a:p>
            </p:txBody>
          </p:sp>
          <p:pic>
            <p:nvPicPr>
              <p:cNvPr id="3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如必要，医生会建议产妇进行乳腺超声等影像学检查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影像学检查有助于排除乳腺炎、乳腺肿瘤等并发症</a:t>
                </a:r>
                <a:endParaRPr/>
              </a:p>
            </p:txBody>
          </p:sp>
          <p:pic>
            <p:nvPicPr>
              <p:cNvPr id="3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医生查房时如何诊断产妇涨奶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视觉评估</a:t>
                </a:r>
                <a:endParaRPr/>
              </a:p>
            </p:txBody>
          </p:sp>
          <p:sp>
            <p:nvSpPr>
              <p:cNvPr id="3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医生会通过观察乳房的外观，评估涨奶的程度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乳房皮肤紧绷、发红等症状可能提示涨奶严重</a:t>
                </a:r>
                <a:endParaRPr/>
              </a:p>
            </p:txBody>
          </p:sp>
        </p:grpSp>
        <p:grpSp>
          <p:nvGrpSpPr>
            <p:cNvPr id="3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触感评估</a:t>
                </a:r>
                <a:endParaRPr/>
              </a:p>
            </p:txBody>
          </p:sp>
          <p:sp>
            <p:nvSpPr>
              <p:cNvPr id="3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医生会通过触摸乳房，评估涨奶的程度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乳房硬结、疼痛等症状可能提示涨奶严重</a:t>
                </a:r>
                <a:endParaRPr/>
              </a:p>
            </p:txBody>
          </p:sp>
        </p:grpSp>
        <p:grpSp>
          <p:nvGrpSpPr>
            <p:cNvPr id="3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乳汁分泌评估</a:t>
                </a:r>
                <a:endParaRPr/>
              </a:p>
            </p:txBody>
          </p:sp>
          <p:sp>
            <p:nvSpPr>
              <p:cNvPr id="3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医生会询问产妇乳汁分泌的情况，评估涨奶的程度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乳汁分泌减少、停止等症状可能提示涨奶严重</a:t>
                </a:r>
                <a:endParaRPr/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涨奶程度的评估方法及标准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产妇涨奶的护理措施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产妇应保持轻松、愉快的心情，避免焦虑和紧张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良好的心态有助于乳汁分泌和乳腺组织的恢复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产妇应保持均衡的饮食，避免过多摄入高蛋白、高脂肪食物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合理饮食有助于减轻涨奶症状，促进乳汁分泌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产妇应适当进行运动，如散步、瑜伽等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适当运动有助于改善血液循环，缓解涨奶症状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产妇涨奶的日常生活护理措施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增加水分摄入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产妇应多喝水，保持充足的水分摄入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增加水分摄入有助于乳汁分泌，缓解涨奶症状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产妇应保证营养均衡，摄入足够的蛋白质、脂肪、碳水化合物等营养素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均衡膳食有助于乳汁质量，缓解涨奶症状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避免过敏食物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产妇应避免食用可能引起过敏反应的食物，如海鲜、花生等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避免过敏食物有助于减少乳腺炎症，缓解涨奶症状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产妇涨奶的饮食护理措施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产妇涨奶的按摩护理措施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正确按摩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产妇可在家人的帮助下，采取正确的按摩方法缓解涨奶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按摩方法包括从乳房外围向乳头方向轻轻按摩，以及从乳头向乳房外围轻轻按摩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产妇可使用热毛巾敷在乳房上，缓解涨奶症状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热敷有助于改善乳腺血液循环，缓解涨奶症状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专业护理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如涨奶症状严重，产妇可寻求专业护理人员的帮助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专业护理人员可提供针对性的按摩和护理措施，缓解涨奶症状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https://d.book118.com/675123324114011111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产妇涨奶护理查房PPT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2024-09-17T00:50:52.445</cp:lastPrinted>
  <dcterms:created xsi:type="dcterms:W3CDTF">2024-09-16T16:50:52Z</dcterms:created>
  <dcterms:modified xsi:type="dcterms:W3CDTF">2024-09-16T16:50:54Z</dcterms:modified>
</cp:coreProperties>
</file>