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D1A3F35-7C35-407B-8E56-D7D5555384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59E612-E7C6-4D6C-BB47-EAE2885463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8F772DE-7ABA-48B0-9AAD-35729DF7DA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0490006-0935-4D3F-B698-DCD55B7039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236F56-B20B-47E4-8105-0C505D71146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95E5B4-70AD-4A6E-A5DD-12C4DBB5333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9DB3EE-7BAD-47F5-BC59-2AA94B9D7D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31DEB2-FEFB-4DC7-A309-326C673892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D99A84-21CB-4FEC-9FF5-3B7920E2F1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09E1CE-A514-4581-9E4D-8075574CD9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7552C8-3CA6-4406-8237-1F1ED637B4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5130110011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《水利水电工程标准施工招标资格预审文件》与《水利水电工程标准施工招标文件》解读</a:t>
            </a:r>
            <a:endPar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rPr>
              <a:t>汇报人：AA</a:t>
            </a: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rPr>
              <a:t>2024-01-13</a:t>
            </a: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《水利水电工程标准施工招标资格预审文件》详解</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《水利水电工程标准施工招标文件》详解</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两文件之间的关系与差异</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实施过程中的注意事项</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总结与展望</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rPr>
              <a:t>contents</a:t>
            </a:r>
            <a:endPar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目</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录</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rPr>
              <a:t>引言</a:t>
            </a:r>
            <a:endPar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rPr>
              <a:t>01</a:t>
            </a:r>
            <a:endPar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目的和背景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rPr>
                <a:t>推动水利水电工程建设市场的规范化、专业化发展，维护市场秩序，促进市场公平竞争。</a:t>
              </a:r>
              <a:endPar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促进水利水电工程建设市场健康发展</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rPr>
                <a:t>制定统一的标准施工招标资格预审文件和招标文件，以规范水利水电工程施工招标活动，确保招标活动的公开、公平、公正。</a:t>
              </a:r>
              <a:endPar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微软雅黑" panose="020b0503020204020204" charset="-122"/>
                  <a:ea typeface="微软雅黑" panose="020b0503020204020204" charset="-122"/>
                  <a:cs typeface="微软雅黑" panose="020b0503020204020204" charset="-122"/>
                </a:rPr>
                <a:t>规范水利水电工程施工招标</a:t>
              </a:r>
              <a:endParaRPr lang="en-US" sz="21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rPr>
                <a:t>通过标准化的文件，简化招标流程，提高招标效率，同时确保招标文件的准确性和完整性，提高招标质量。</a:t>
              </a:r>
              <a:endParaRPr lang="en-US" sz="150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提高招标效率和质量</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《水利水电工程标准施工招标资格预审文件》</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该文件是用于对潜在投标人进行资格预审的标准文件，包括资格预审申请文件的格式、内容、编制要求等。</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《水利水电工程标准施工招标文件》</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该文件是用于指导水利水电工程施工招标的标准文件，包括招标公告、投标人须知、评标办法、合同条款等。</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文件使用范围</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适用于各级水行政主管部门或其授权机构组织的水利水电工程施工招标活动。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文件概述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rPr>
              <a:t>《水利水电工程标准施工招标资格预审文件》详解</a:t>
            </a:r>
            <a:endPar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rPr>
              <a:t>02</a:t>
            </a:r>
            <a:endPar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保证工程质量</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通过资格预审，可以确保中标承包商具备相应的技术和管理水平，从而保证工程质量。</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筛选合格投标人</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通过资格预审，可以筛选出符合招标要求的潜在投标人，确保参与投标的承包商具备相应的资质和能力。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提高招标效率</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资格预审可以减少后续评标阶段的工作量，缩短招标周期，提高招标效率。</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资格预审文件的作用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公平公正</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资格预审文件的编制应遵循公平公正的原则，确保所有潜在投标人在同一起跑线上竞争。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明确具体</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资格预审文件应明确具体的资格要求和评审标准，以便潜在投标人准确理解并准备相关材料。</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合法合规</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资格预审文件的编制应符合国家相关法律法规和规章制度的要求，确保招标活动的合法性和规范性。</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资格预审文件的编制原则</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包括投标人的资质等级、业绩要求、财务状况、技术能力等方面的要求。</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资格要求</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评审标准</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申请材料</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其他事项</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明确资格预审的评审标准和方法，如评分细则、评审流程等。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列出投标人需要提交的申请材料清单，如企业资质证书、业绩证明材料、财务报表等。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包括资格预审文件的获取方式、申请材料的递交方式、评审时间安排等。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资格预审文件的主要内容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rPr>
              <a:t>《水利水电工程标准施工招标文件》详解</a:t>
            </a:r>
            <a:endPar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rPr>
              <a:t>03</a:t>
            </a:r>
            <a:endParaRPr lang="en-US" sz="7650"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明确工程采购需求</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招标文件详细阐述了水利水电工程的建设规模、技术标准、质量要求、工期要求等，为潜在投标人提供了明确的工程采购需求信息。</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规范投标行为</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招标文件规定了投标人资格要求、投标文件编制要求、投标保证金要求等，确保投标活动的规范性和公平性。</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评定投标报价</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招标文件包含了评标办法和评标标准，为评标委员会提供了评定投标报价的依据。</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rPr>
              <a:t>01</a:t>
            </a:r>
            <a:endPar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rPr>
              <a:t>02</a:t>
            </a:r>
            <a:endPar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rPr>
              <a:t>03</a:t>
            </a:r>
            <a:endParaRPr lang="en-US" sz="57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招标文件的作用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招标文件的编制必须遵守国家相关法律法规和规章制度，确保招标活动的合法性和有效性。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遵守法律法规</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5" name="Picture 5"/>
          <p:cNvPicPr>
            <a:picLocks noChangeAspect="1"/>
          </p:cNvPicPr>
          <p:nvPr/>
        </p:nvPicPr>
        <p:blipFill>
          <a:blip r:embed="rId2"/>
          <a:srcRect l="12833" r="12833"/>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招标文件的编制应结合水利水电工程的特点和实际情况，制定科学合理的招标方案和技术要求。</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科学合理</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招标文件的编制应遵循公平竞争的原则，不得设置歧视性条款或排斥潜在投标人。</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公平竞争</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招标文件的编制原则</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包括工程名称、建设地点、招标范围、招标方式、投标文件递交的截止时间等。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rPr>
              <a:t>招标公告或投标邀请书</a:t>
            </a:r>
            <a:endPar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包括投标人资格要求、投标文件编制要求、投标保证金要求、评标办法和标准等。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rPr>
              <a:t>投标人须知</a:t>
            </a:r>
            <a:endPar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包括评标委员会组建、评标程序、评标标准和方法等。</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rPr>
              <a:t>评标办法</a:t>
            </a:r>
            <a:endParaRPr lang="en-US" sz="21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招标文件的主要内容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https://d.book118.com/675130110011011101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2024-09-09T06:04:18.037</cp:lastPrinted>
  <dcterms:created xsi:type="dcterms:W3CDTF">2024-09-08T22:04:18Z</dcterms:created>
  <dcterms:modified xsi:type="dcterms:W3CDTF">2024-09-08T22:04:20Z</dcterms:modified>
</cp:coreProperties>
</file>