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E1FCB-1A85-4FCF-98F3-52572C00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18E55-C5F3-4704-B3A6-4823FD51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1FED6-893F-47B5-9D34-CC228F51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3E3D3-FBE1-43DE-88ED-A8A5074D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D46C1-3849-4FA2-BCF3-BCD3368A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38B3E-5054-4C76-9B80-FA3527EF5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97B5A-4D52-4D00-B124-46150108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5232D-4FDF-4F9C-9958-253F881B2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3647A-FED0-4E07-A3EC-04630247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D7AC1-3390-4E5D-995E-5ED5E519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D0120-92BF-4116-B5AD-96F1A58E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30313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SMT车间规划及预算方案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36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车间现状及需求分析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车间规划设计方案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预算制定及成本分析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实施计划与时间安排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效果评估及持续改进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车间现状及需求分析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现有SMT车间面积约为1000平方米，按照工艺流程划分为进料区、仓储区、生产线区、测试区、成品区等。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153" r="321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车间面积与布局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车间内现有2条SMT生产线，包括印刷机、贴片机、回流焊机等主要设备，以及测试设备、辅助设备等。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设备配置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80" r="195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部分设备已使用多年，存在一定程度的磨损和老化，需要定期维护和更新。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设备状态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现有车间布局与设备情况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根据现有设备和人员配置，每条生产线每小时可生产约500个PCB板，日产能约为4000个。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产能评估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由于设备老化和工艺流程不够优化，目前生产效率较低，生产过程中的不良率较高，需要进一步改进。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效率评估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产能与效率评估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随着电子行业的快速发展，SMT组装服务需求不断增长，预计未来几年市场需求将持续扩大。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目前市场上存在多家SMT组装服务提供商，部分竞争对手拥有先进的设备和技术，能够提供更高品质的服务，需要加强自身竞争力。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市场需求预测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竞争对手分析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目标设定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根据市场需求和自身实际情况，设定未来三年的发展目标为提升产能50%，降低不良率至1%以下，提高客户满意度至95%以上。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战略规划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为实现上述目标，需要制定以下战略规划：优化车间布局和设备配置，提高生产效率和产品质量；加强技术研发和人才培养，提升核心竞争力；拓展市场和客户群体，提高品牌知名度和市场份额。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目标设定与战略规划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车间规划设计方案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对现有的SMT生产流程进行详细分析，找出瓶颈环节和浪费现象。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工艺流程分析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18" r="1801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针对分析结果，制定相应的优化措施，如减少生产环节、提高设备利用率等。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优化措施制定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将优化措施落实到具体的操作层面，持续监控并调整优化方案，确保实现预期效果。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实施与监控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工艺流程优化与改进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设备选型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综合考虑设备性能、价格、售后服务等因素，选择合适的设备供应商和型号。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设备配置方案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根据生产流程和空间布局，制定设备配置方案，包括设备的摆放位置、连接方式等。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设备需求分析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根据产品特性和生产需求，分析所需的设备类型、规格和数量。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设备选型与配置方案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对现有的生产线布局进行评估，识别存在的问题和改进空间。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现有布局分析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布局调整建议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实施与验证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根据分析结果，提出相应的布局调整建议，如增加缓冲区、调整工序顺序等。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将调整建议落实到具体的布局方案中，进行实施并验证其效果。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生产线布局调整建议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物料搬运现状分析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对现有的物料搬运系统进行详细分析，找出存在的问题和浪费现象。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改进措施制定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针对分析结果，制定相应的改进措施，如引入自动化搬运设备、优化搬运路径等。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实施与监控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将改进措施落实到具体的物料搬运方案中，持续监控并调整优化方案，确保实现预期效果。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物料搬运系统改进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预算制定及成本分析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88" r="1668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包括贴片机、回流焊炉、检测设备等主要生产设备的购置费用。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设备购置费用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车间装修费用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辅助设备费用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软件及技术支持费用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包括车间地面、墙面、天花板等装修费用，以及照明、通风、空调等设备的安装费用。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包括供料器、接料器、传送带等辅助设备的购置费用。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包括生产管理软件、设备维护软件等的购置费用，以及技术支持和培训等费用。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投资预算明细表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https://d.book118.com/675130313012011101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2024-09-09T06:27:08.207</cp:lastPrinted>
  <dcterms:created xsi:type="dcterms:W3CDTF">2024-09-08T22:27:08Z</dcterms:created>
  <dcterms:modified xsi:type="dcterms:W3CDTF">2024-09-08T22:27:10Z</dcterms:modified>
</cp:coreProperties>
</file>