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AD1595-8A6C-427D-A7A0-7704DE8878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EAF2A3-F757-4AF2-B908-0999CBD20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9644A9-4BDD-48F1-8D07-634DC7066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73F678-9B63-433A-81AC-CD5163E0E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D2EEFA-E0E5-4DA7-BC49-57D51D3EFA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D5B40E-0094-4A02-9608-B69D4F86A0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7AE249-6309-4733-B9F0-9EA1907923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959ADB-9859-4BDE-94C7-4B7C36949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1D9A1E-6F8D-4B99-9E37-35A68F7B9A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475810-D7B3-42CA-BFE4-4CDE3DAE6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03045-6C0D-4038-9794-A49DD0550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131041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2023-12-30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音响行业2024年人事变革与制度优化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音响行业现状及发展趋势</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人事变革策略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制度优化方案</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实施计划与时间表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预期成果与影响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随着音响行业的快速发展和技术的不断创新，传统的人事管理和制度已经难以适应新的市场需求，需要进行变革和优化。</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应对行业变革</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通过人事变革和制度优化，可以激发员工的创造力和工作热情，提高企业的运营效率和市场竞争力。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提高企业竞争力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有效的人事变革和制度优化可以打破企业内部的僵化和保守，推动企业的创新和发展。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促进企业发展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提升员工满意度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适应市场变化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合理的人事制度和优化的管理制度可以提高员工的工作满意度和归属感，增强企业的凝聚力。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随着市场环境的不断变化，企业需要不断调整自身的人事和制度，以适应市场的需求和变化。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人事变革与制度优化的重要性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音响行业现状及发展趋势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全球音响市场规模不断扩大，增长速度稳定，其中亚洲市场增长尤为迅速。</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2500" b="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行业规模与增长</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音响行业产业链包括原材料供应、零部件制造、整机生产、销售与售后服务等环节。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产业链结构</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国际知名品牌占据市场主导地位，但国内品牌也在不断提升竞争力，逐渐获得市场份额。</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竞争格局</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音响行业现状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4806" r="34806"/>
          <a:stretch>
            <a:fillRect/>
          </a:stretch>
        </p:blipFill>
        <p:spPr>
          <a:xfrm>
            <a:off x="8422415" y="1165018"/>
            <a:ext cx="3769584"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随着物联网、人工智能等技术的发展，音响产品将更加智能化、网络化。</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智能化、网络化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消费者对高品质音频体验的需求不断提升，推动音响行业向更高品质发展。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高品质音频体验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环保意识的提高使得消费者对环保材料制成的音响产品更加青睐。</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绿色环保</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技术更新换代速度快，要求企业不断跟进新技术；市场竞争激烈，要求企业加强品牌建设、提升产品品质和服务水平。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挑战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人事变革与制度优化有助于企业适应行业发展趋势，把握市场机遇。</a:t>
            </a:r>
          </a:p>
        </p:txBody>
      </p:sp>
      <p:pic>
        <p:nvPicPr>
          <p:cNvPr id="6" name="Picture 6"/>
          <p:cNvPicPr>
            <a:picLocks noChangeAspect="1"/>
          </p:cNvPicPr>
          <p:nvPr/>
        </p:nvPicPr>
        <p:blipFill>
          <a:blip r:embed="rId2"/>
          <a:srcRect l="5566" r="556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适应行业发展趋势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优化人事结构和制度可以提高企业运营效率和市场竞争力。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提升企业竞争力</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167" r="18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合理的人事安排和激励制度可以激发员工的创造力和工作热情，促进企业发展。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激发员工创造力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人事变革与制度优化的必要性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人事变革策略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业务部门重组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根据市场变化和客户需求，调整业务部门设置，优化资源配置。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扁平化管理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减少管理层级，提高决策效率，增强团队间的沟通与合作。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跨部门协作机制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建立跨部门协作机制，促进不同部门间的协同工作，打破部门壁垒。</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组织架构调整与优化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校园招聘</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社会招聘</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员工培训</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晋升机制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人才引进与培养</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加大校园招聘力度，吸引优秀毕业生加入，为公司注入新鲜血液。</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通过社会招聘引进具有行业经验的专业人才，提升公司整体实力。</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建立完善的员工培训体系，提高员工的专业技能和综合素质。</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设立清晰的晋升通道和评价标准，激励员工不断提升自我。</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518" r="1451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根据市场情况和公司业绩，调整员工薪酬福利体系，提高员工满意度。</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薪酬福利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设立奖金制度，对表现优秀的员工给予额外奖励，激发员工积极性。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奖金制度</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加强员工关怀措施，如定期举办团建活动、提供心理咨询服务等，提高员工归属感。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员工关怀</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协助员工进行职业规划，提供发展建议和支持，促进员工个人成长与公司发展共赢。</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职业规划</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员工激励与福利制度改进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制度优化方案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完善组织架构和职责划分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根据企业战略和业务需求，优化组织架构，明确各部门职责和权限，提高组织运行效率。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创新激励机制和绩效考核</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设计科学合理的激励机制和绩效考核体系，激发员工积极性和创造力，提高员工满意度和忠诚度。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引入先进的管理理念和方法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借鉴国内外优秀企业的管理经验，引入先进的管理理念和方法，如精益管理、敏捷管理等，提升企业管理水平。</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管理制度完善与创新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https://d.book118.com/675131041321011042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2024-09-04T08:10:37.119</cp:lastPrinted>
  <dcterms:created xsi:type="dcterms:W3CDTF">2024-09-04T00:10:37Z</dcterms:created>
  <dcterms:modified xsi:type="dcterms:W3CDTF">2024-09-04T00:10:39Z</dcterms:modified>
</cp:coreProperties>
</file>